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4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0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74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37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13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55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06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18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50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180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5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AA9D-4FDE-4C73-8101-6A9AAE0F235E}" type="datetimeFigureOut">
              <a:rPr lang="en-CA" smtClean="0"/>
              <a:t>2016-09-09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30A9-695A-4673-92A6-693F8BE0C1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85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Name of tribe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Your name(s)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67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1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 chose this tribe because…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(This slide could also be near the end.)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944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en-CA" sz="8000" dirty="0" smtClean="0"/>
              <a:t>Economics</a:t>
            </a:r>
            <a:r>
              <a:rPr lang="en-CA" sz="4900" dirty="0" smtClean="0"/>
              <a:t/>
            </a:r>
            <a:br>
              <a:rPr lang="en-CA" sz="4900" dirty="0" smtClean="0"/>
            </a:br>
            <a:r>
              <a:rPr lang="en-CA" sz="4900" dirty="0" smtClean="0"/>
              <a:t>How tribe used the land</a:t>
            </a:r>
            <a:r>
              <a:rPr lang="en-CA" sz="6600" dirty="0" smtClean="0"/>
              <a:t/>
            </a:r>
            <a:br>
              <a:rPr lang="en-CA" sz="6600" dirty="0" smtClean="0"/>
            </a:b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5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8000" dirty="0" smtClean="0"/>
              <a:t>Economics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Technologies (Things the tribe made)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1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sz="6700" dirty="0" smtClean="0"/>
              <a:t>Social Structure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How tribe made decisions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9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en-CA" sz="6000" dirty="0" smtClean="0"/>
              <a:t>Social Structure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Roles of men and women in decision making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7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Additional information (optional)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Map of where tribe lived</a:t>
            </a:r>
          </a:p>
          <a:p>
            <a:r>
              <a:rPr lang="en-CA" dirty="0" smtClean="0"/>
              <a:t>Religion</a:t>
            </a:r>
          </a:p>
          <a:p>
            <a:r>
              <a:rPr lang="en-CA" dirty="0" smtClean="0"/>
              <a:t>Arts/crafts</a:t>
            </a:r>
          </a:p>
          <a:p>
            <a:r>
              <a:rPr lang="en-CA" dirty="0" smtClean="0"/>
              <a:t>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03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My role in the tribe was…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09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Resources (include only if you get information from the internet or other books)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Include internet site</a:t>
            </a:r>
          </a:p>
          <a:p>
            <a:r>
              <a:rPr lang="en-CA" dirty="0" smtClean="0"/>
              <a:t>Title, author, publication date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19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73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 of tribe </vt:lpstr>
      <vt:lpstr>I chose this tribe because…</vt:lpstr>
      <vt:lpstr>Economics How tribe used the land </vt:lpstr>
      <vt:lpstr>Economics Technologies (Things the tribe made)</vt:lpstr>
      <vt:lpstr> Social Structure How tribe made decisions</vt:lpstr>
      <vt:lpstr>Social Structure Roles of men and women in decision making</vt:lpstr>
      <vt:lpstr>Additional information (optional)</vt:lpstr>
      <vt:lpstr>PowerPoint Presentation</vt:lpstr>
      <vt:lpstr>Resources (include only if you get information from the internet or other books)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Enns</dc:creator>
  <cp:lastModifiedBy>Anne Enns</cp:lastModifiedBy>
  <cp:revision>4</cp:revision>
  <dcterms:created xsi:type="dcterms:W3CDTF">2016-09-09T18:31:57Z</dcterms:created>
  <dcterms:modified xsi:type="dcterms:W3CDTF">2016-09-09T19:44:55Z</dcterms:modified>
</cp:coreProperties>
</file>