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86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98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9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79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0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5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12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2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13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4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17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2AFB-558D-4161-B090-57D3C1AC9BA5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3655-29AD-4C8F-B406-748E9F379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48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ART 10 ART HISTORY I AND II</a:t>
            </a:r>
            <a:b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</a:b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SLIDE REVIEW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delivery.superstock.com/WI/223/1030/PreviewComp/SuperStock_1030-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429000" cy="5825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1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farm2.static.flickr.com/1063/3266800897_32e43c21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5565"/>
            <a:ext cx="4038600" cy="664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2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ARAVAGGIO-CONVERSION.jpg image by TERESA7_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298723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0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rt-interview.com/Issue_008/Issue_images/Mill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04735" cy="517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3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h6.ggpht.com/_j4Z6OyB0V_I/Rzsx5tSs2SI/AAAAAAAAA_8/I7wfBfm_6BE/nave+elevation+et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4343400" cy="6304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8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leftistmoon.files.wordpress.com/2007/10/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5438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www.sccs.swarthmore.edu/users/08/ajb/pics/oldguitar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55642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1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farm2.static.flickr.com/1396/951366875_1762e6c7e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23100" cy="52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3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b/ba/Vincent_van_Gogh_-_Road_with_Cypress_and_Star.JPG/460px-Vincent_van_Gogh_-_Road_with_Cypress_and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6405"/>
            <a:ext cx="5029200" cy="6552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4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kbagdanov.files.wordpress.com/2009/03/greek-art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26963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5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inerva.union.edu/duncanc/surrealism/George%20Segal%20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4850"/>
            <a:ext cx="4648200" cy="65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9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brooklynmuseum.org/eascfa/dinner_party/wiki/images/16.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3962449" cy="5139762"/>
          </a:xfrm>
          <a:prstGeom prst="rect">
            <a:avLst/>
          </a:prstGeom>
          <a:noFill/>
        </p:spPr>
      </p:pic>
      <p:pic>
        <p:nvPicPr>
          <p:cNvPr id="5" name="Picture 4" descr="http://www.brooklynmuseum.org/eascfa/dinner_party/wiki/images/16.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76250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pie.org/Images/Graphics/Newsroom/Imported-2009/1643/1643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6210"/>
            <a:ext cx="9144000" cy="540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2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ntranet.haef.gr:61/dilaismas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153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arryavisbrown.homestead.com/files/OT_history/unit1/Michelangelo_Creation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153400" cy="419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9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hess-theory.com/images1/04004_marc_chag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105400" cy="643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5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hafe.co.uk/crystal/images/lshafe/Autun_tympanum_Last_Jud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315564" cy="540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2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blog.chosun.com/web_file/blog/34/70034/2/paul_cezanne,_the_peppermint_bottl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295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5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rfranke.files.wordpress.com/2009/08/henri-matisse-the-dessert-harmony-in-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96200" cy="6222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0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lloilpaint.com/rubens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092"/>
            <a:ext cx="9144000" cy="589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3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onetalia.com/paintings/large/monet-madame-monet-and-her-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63551" cy="625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4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dailymail.co.uk/i/pix/2007/10_04/tutDM2910_468x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114800" cy="641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7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lib-art.com/imgpainting/0/4/11340-the-third-of-may-1808-the-executi-francisco-de-goya-y-luc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913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On-screen Show (4:3)</PresentationFormat>
  <Paragraphs>1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ART 10 ART HISTORY I AND II SLIDE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ART HISTORY I AND II SLIDE REVIEW</dc:title>
  <dc:creator>Anne Enns</dc:creator>
  <cp:lastModifiedBy>Anne Enns</cp:lastModifiedBy>
  <cp:revision>1</cp:revision>
  <dcterms:created xsi:type="dcterms:W3CDTF">2017-01-23T22:04:00Z</dcterms:created>
  <dcterms:modified xsi:type="dcterms:W3CDTF">2017-01-23T22:08:45Z</dcterms:modified>
</cp:coreProperties>
</file>