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0A96329-6557-4584-ACBA-BBC5D1B347B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9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4AD-5FC6-42F3-A068-E7BB15A44BF0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318-163F-4346-9AF6-DA7AF21BD5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99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4AD-5FC6-42F3-A068-E7BB15A44BF0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318-163F-4346-9AF6-DA7AF21BD5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633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4AD-5FC6-42F3-A068-E7BB15A44BF0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318-163F-4346-9AF6-DA7AF21BD5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74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4AD-5FC6-42F3-A068-E7BB15A44BF0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318-163F-4346-9AF6-DA7AF21BD5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1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4AD-5FC6-42F3-A068-E7BB15A44BF0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318-163F-4346-9AF6-DA7AF21BD5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325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4AD-5FC6-42F3-A068-E7BB15A44BF0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318-163F-4346-9AF6-DA7AF21BD5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4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4AD-5FC6-42F3-A068-E7BB15A44BF0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318-163F-4346-9AF6-DA7AF21BD5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59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4AD-5FC6-42F3-A068-E7BB15A44BF0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318-163F-4346-9AF6-DA7AF21BD5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944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4AD-5FC6-42F3-A068-E7BB15A44BF0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318-163F-4346-9AF6-DA7AF21BD5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862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4AD-5FC6-42F3-A068-E7BB15A44BF0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318-163F-4346-9AF6-DA7AF21BD5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548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4AD-5FC6-42F3-A068-E7BB15A44BF0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318-163F-4346-9AF6-DA7AF21BD5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03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2F4AD-5FC6-42F3-A068-E7BB15A44BF0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9318-163F-4346-9AF6-DA7AF21BD5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900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aculty.etsu.edu/kortumr/HUMT2320/realism/adobejpgimages/02stonebreakerslarg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bm-enterprises.net/art_gallery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  <a:latin typeface="Curlz MT" pitchFamily="82" charset="0"/>
              </a:rPr>
              <a:t>ART 10 ART HISTORY I AND II</a:t>
            </a:r>
            <a:br>
              <a:rPr lang="en-US" sz="8000" b="1" dirty="0" smtClean="0">
                <a:solidFill>
                  <a:schemeClr val="accent1">
                    <a:lumMod val="50000"/>
                  </a:schemeClr>
                </a:solidFill>
                <a:latin typeface="Curlz MT" pitchFamily="82" charset="0"/>
              </a:rPr>
            </a:br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  <a:latin typeface="Curlz MT" pitchFamily="82" charset="0"/>
              </a:rPr>
              <a:t>SLIDE REVIEW</a:t>
            </a:r>
            <a:endParaRPr lang="en-US" sz="8000" b="1" dirty="0">
              <a:solidFill>
                <a:schemeClr val="accent1">
                  <a:lumMod val="50000"/>
                </a:schemeClr>
              </a:solidFill>
              <a:latin typeface="Curlz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edia2.moma.org/collection_images/resized/481/w500h420/CRI_8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791200" cy="6020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6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edia.jsonline.com/images/28007169_Rembrandt_Night_W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534275" cy="6269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gilgrachison.files.wordpress.com/2009/04/the-venus-of-brassempou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088569" cy="5123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ini-site.louvre.fr/ingres/images/grandes-html/rivi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44044"/>
            <a:ext cx="4572000" cy="6413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9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ache.daylife.com/imageserve/06UdcZC8cd1QD/61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27773" cy="4324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7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3.amazonaws.com/omgitsart/renoir-moulin_de_la_gal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772400" cy="5718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4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awse.com/wp-content/uploads/2008/08/stonehe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4576970" cy="2924175"/>
          </a:xfrm>
          <a:prstGeom prst="rect">
            <a:avLst/>
          </a:prstGeom>
          <a:noFill/>
        </p:spPr>
      </p:pic>
      <p:pic>
        <p:nvPicPr>
          <p:cNvPr id="5" name="Picture 6" descr="http://www.nationalgeographic.com/guides/history/ancient/images/ga/stonehenge-from-above-692016-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4476750" cy="2952750"/>
          </a:xfrm>
          <a:prstGeom prst="rect">
            <a:avLst/>
          </a:prstGeom>
          <a:noFill/>
        </p:spPr>
      </p:pic>
      <p:pic>
        <p:nvPicPr>
          <p:cNvPr id="6" name="Picture 4" descr="http://news.bbc.co.uk/nol/shared/spl/hi/uk/06/stonehenge/img/stonehenge_41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57600"/>
            <a:ext cx="39624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3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kbagdanov.files.wordpress.com/2009/03/greek-art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4343400" cy="5998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8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lh6.ggpht.com/_dR6TbN2rmlw/SgtL2ZXhSkI/AAAAAAAAATE/Kgkn0zXAAGY/harvest_scene_east_wall_tomb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4714111" cy="587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73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d/dd/France_Caen_Saint-Etienne_facad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1"/>
            <a:ext cx="4160910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5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ricci-art.net/img006/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"/>
            <a:ext cx="399756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87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pergrunditz.files.wordpress.com/2008/06/death_of_marat_by_da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867275" cy="625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0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rogers1975.files.wordpress.com/2006/12/11-cubism_picasso_accordion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1774"/>
            <a:ext cx="4572000" cy="6726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1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albany.edu/finearts/media/fac_dressler-l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"/>
            <a:ext cx="4572000" cy="6397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4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academics.uww.edu/wota/Imagebank/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7396"/>
            <a:ext cx="4191000" cy="6750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7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12.185.240.15/Exhibit_webpage/Seurat%20-%20A%20Sunday%20Afternoon%20on%20the%20Island%20of%20La%20Grande%20Ja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70397" cy="545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8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aculty.evansville.edu/rl29/art105/img/rome_colos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667500" cy="444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50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artchive.com/artchive/g/gauguin/gauguin_ha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7487"/>
            <a:ext cx="4263240" cy="6640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1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bluffton.edu/~sullivanm/italy/rome/marcusaurelius/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219071" cy="6094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7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edia-2.web.britannica.com/eb-media/42/2342-004-3C13B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317523" cy="3604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87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kathyreba.com/_gallery/d/571-2/ga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067550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1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ds.cc.yamaguchi-u.ac.jp/~fujikawa/08/ah/03/027pi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924675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6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2/2a/Notre_Dame_de_Paris_(front_side).jpg"/>
          <p:cNvPicPr>
            <a:picLocks noChangeAspect="1" noChangeArrowheads="1"/>
          </p:cNvPicPr>
          <p:nvPr/>
        </p:nvPicPr>
        <p:blipFill>
          <a:blip r:embed="rId2" cstate="print"/>
          <a:srcRect l="22135"/>
          <a:stretch>
            <a:fillRect/>
          </a:stretch>
        </p:blipFill>
        <p:spPr bwMode="auto">
          <a:xfrm>
            <a:off x="1600200" y="304800"/>
            <a:ext cx="6172200" cy="5945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4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83.photobucket.com/albums/j294/thidarat2006/Aug08/daumier3clas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415691" cy="5276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1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wga.hu/art/r/raphael/2firenze/2/34ard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47821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8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employees.oneonta.edu/farberas/arth/Images/ARTH213images/ArenaChapel/JoachimAnna/joachim_Golden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886958" cy="573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17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galanart.com.au/images/categories/dali-persistence-of%20mem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3733800" cy="268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4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arm4.static.flickr.com/3220/2869823051_3d840328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8674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5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aculty.etsu.edu/kortumr/HUMT2320/realism/htmdescriptionpages/02stonebreakersdes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894069" cy="4781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edia-2.web.britannica.com/eb-media/80/41680-004-25A3F5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4114800" cy="6213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0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dl.lib.brown.edu/melancholy/img/chirico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6429"/>
            <a:ext cx="5334000" cy="6581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2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robertarood.files.wordpress.com/2008/02/lion-m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33400"/>
            <a:ext cx="3962400" cy="598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7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ona Lisa, c.1504, Leonardo da Vin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3788"/>
            <a:ext cx="4300836" cy="6604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3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On-screen Show (4:3)</PresentationFormat>
  <Paragraphs>1</Paragraphs>
  <Slides>34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ART 10 ART HISTORY I AND II SLIDE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10 ART HISTORY I AND II SLIDE REVIEW</dc:title>
  <dc:creator>Anne Enns</dc:creator>
  <cp:lastModifiedBy>Anne Enns</cp:lastModifiedBy>
  <cp:revision>1</cp:revision>
  <dcterms:created xsi:type="dcterms:W3CDTF">2017-01-23T22:08:56Z</dcterms:created>
  <dcterms:modified xsi:type="dcterms:W3CDTF">2017-01-23T22:11:56Z</dcterms:modified>
</cp:coreProperties>
</file>