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D57AEF-EA20-4C24-9659-0C72013F1C85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52EBCA-68BE-43D4-8D30-CCCB4F6769D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20/30</a:t>
            </a:r>
            <a:b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HISTORY I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Impressionism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2" descr="http://www.sai.msu.su/wm/paint/auth/monet/rouen/monet.portail-temps-g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88" y="1295400"/>
            <a:ext cx="28178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static.howstuffworks.com/gif/claude-monet-paintings-1889-1894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30575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http://www.sacred-destinations.com/france/images/normandy/rouen/cathedral/resized/rouen-cathedral-monet-1893-musee-d-orsay-w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3048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8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2" descr="http://randsole.files.wordpress.com/2009/04/haystack-monet-wiki-comm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48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impressionist-art-gallery.com/images/MGhaystacks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0"/>
            <a:ext cx="45529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http://www.denarend.com/works/site_specific_and_public_sculpture/cities/ridderkerk/images/01-monet-poplar-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http://www.intermonet.com/prints/w1309t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2819400"/>
            <a:ext cx="4029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7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2" descr="http://www.canvasreplicas.com/images/Water%20Lilies%20II%201914%20Claude%20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629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http://upload.wikimedia.org/wikipedia/commons/f/f9/Claude_Monet_Water_Lilies_Tole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944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 descr="http://claude-monet.org/artbase/Monet/1897-1899/w1504/a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0513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3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3" name="Picture 4" descr="http://www.twoglasses.com/images/moma/m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91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0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smtClean="0">
                <a:solidFill>
                  <a:srgbClr val="336600"/>
                </a:solidFill>
                <a:latin typeface="Berlin Sans FB"/>
              </a:rPr>
              <a:t>Auguste Renoir </a:t>
            </a:r>
            <a:r>
              <a:rPr lang="en-US" sz="3600" smtClean="0">
                <a:solidFill>
                  <a:srgbClr val="336600"/>
                </a:solidFill>
                <a:latin typeface="Berlin Sans FB"/>
              </a:rPr>
              <a:t>(1841-1919)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7" name="Picture 2" descr="http://www.kyunggi50.com/zero/multi_photo/gallery01/1187110804_80f11d9d_Renoir,_Girl_with_a_h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5909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http://www.sai.msu.su/wm/paint/auth/renoir/water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990600"/>
            <a:ext cx="4313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0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96633"/>
                </a:solidFill>
                <a:latin typeface="Berlin Sans FB" pitchFamily="34" charset="0"/>
              </a:rPr>
              <a:t>Mary Cassatt </a:t>
            </a:r>
            <a:br>
              <a:rPr lang="en-US" dirty="0" smtClean="0">
                <a:solidFill>
                  <a:srgbClr val="996633"/>
                </a:solidFill>
                <a:latin typeface="Berlin Sans FB" pitchFamily="34" charset="0"/>
              </a:rPr>
            </a:br>
            <a:r>
              <a:rPr lang="en-US" sz="3600" dirty="0" smtClean="0">
                <a:solidFill>
                  <a:srgbClr val="996633"/>
                </a:solidFill>
                <a:latin typeface="Berlin Sans FB" pitchFamily="34" charset="0"/>
              </a:rPr>
              <a:t>(1844-1926)</a:t>
            </a:r>
            <a:endParaRPr lang="en-US" sz="3600" dirty="0">
              <a:solidFill>
                <a:srgbClr val="996633"/>
              </a:solidFill>
              <a:latin typeface="Berlin Sans FB" pitchFamily="34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Picture 2" descr="http://static.squidoo.com/resize/squidoo_images/-1/draft_lens2080467module13582417photo_1232628113Mary_Cassatt_Woman_Preparing_to_Wash_her_Sleepy_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038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http://www.metmuseum.org/toah/images/h2/h2_29.100.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6" descr="http://blindflaneur.com/wp-content/uploads/2007/12/mary_cassatt_in_the_opera_1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90800"/>
            <a:ext cx="3217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8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THE END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OF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 ART HISTORY I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9933"/>
                </a:solidFill>
                <a:latin typeface="Berlin Sans FB" pitchFamily="34" charset="0"/>
              </a:rPr>
              <a:t>VII  Impressionism </a:t>
            </a:r>
            <a:r>
              <a:rPr lang="en-US" sz="4000" dirty="0" smtClean="0">
                <a:solidFill>
                  <a:srgbClr val="339933"/>
                </a:solidFill>
                <a:latin typeface="Berlin Sans FB" pitchFamily="34" charset="0"/>
              </a:rPr>
              <a:t>(2</a:t>
            </a:r>
            <a:r>
              <a:rPr lang="en-US" sz="4000" baseline="30000" dirty="0" smtClean="0">
                <a:solidFill>
                  <a:srgbClr val="339933"/>
                </a:solidFill>
                <a:latin typeface="Berlin Sans FB" pitchFamily="34" charset="0"/>
              </a:rPr>
              <a:t>nd</a:t>
            </a:r>
            <a:r>
              <a:rPr lang="en-US" sz="4000" dirty="0" smtClean="0">
                <a:solidFill>
                  <a:srgbClr val="339933"/>
                </a:solidFill>
                <a:latin typeface="Berlin Sans FB" pitchFamily="34" charset="0"/>
              </a:rPr>
              <a:t> half 19</a:t>
            </a:r>
            <a:r>
              <a:rPr lang="en-US" sz="4000" baseline="30000" dirty="0" smtClean="0">
                <a:solidFill>
                  <a:srgbClr val="339933"/>
                </a:solidFill>
                <a:latin typeface="Berlin Sans FB" pitchFamily="34" charset="0"/>
              </a:rPr>
              <a:t>th</a:t>
            </a:r>
            <a:r>
              <a:rPr lang="en-US" sz="4000" dirty="0" smtClean="0">
                <a:solidFill>
                  <a:srgbClr val="339933"/>
                </a:solidFill>
                <a:latin typeface="Berlin Sans FB" pitchFamily="34" charset="0"/>
              </a:rPr>
              <a:t> Century)</a:t>
            </a:r>
            <a:endParaRPr lang="en-US" sz="4000" dirty="0">
              <a:solidFill>
                <a:srgbClr val="339933"/>
              </a:solidFill>
              <a:latin typeface="Berlin Sans FB" pitchFamily="34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006699"/>
                </a:solidFill>
                <a:latin typeface="Berlin Sans FB"/>
              </a:rPr>
              <a:t>Edouard Manet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006699"/>
                </a:solidFill>
                <a:latin typeface="Berlin Sans FB"/>
              </a:rPr>
              <a:t>(1832-1883)</a:t>
            </a:r>
          </a:p>
        </p:txBody>
      </p:sp>
      <p:pic>
        <p:nvPicPr>
          <p:cNvPr id="60419" name="Picture 2" descr="http://www.grimtop.org/zboard/data/main_gallery/manet.balc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871538"/>
            <a:ext cx="42672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5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3" name="Picture 2" descr="http://www.dl.ket.org/webmuseum/wm/paint/auth/manet/fifre/manet.fif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267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nga.gov/feature/toreador/images/dead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46350"/>
            <a:ext cx="57912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2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417638"/>
          </a:xfrm>
        </p:spPr>
        <p:txBody>
          <a:bodyPr/>
          <a:lstStyle/>
          <a:p>
            <a:r>
              <a:rPr lang="en-US" sz="2800" smtClean="0">
                <a:latin typeface="Berlin Sans FB"/>
              </a:rPr>
              <a:t>Goya                                                Manet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7" name="Picture 2" descr="http://www.grimtop.org/zboard/data/main_gallery/manet.balc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71538"/>
            <a:ext cx="42672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ttp://eeweems.com/goya/maja_balcony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8862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8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990000"/>
                </a:solidFill>
                <a:latin typeface="Berlin Sans FB"/>
              </a:rPr>
              <a:t>Edgar Degas</a:t>
            </a:r>
            <a:r>
              <a:rPr lang="en-US" sz="3600" smtClean="0">
                <a:solidFill>
                  <a:srgbClr val="990000"/>
                </a:solidFill>
                <a:latin typeface="Berlin Sans FB"/>
              </a:rPr>
              <a:t> (1834-1917)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1" name="Picture 2" descr="http://www.scottzagar.com/arthistory/images_gallery/491_The_Rehearsal_CGF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67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8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5" name="Picture 2" descr="http://www.spinozablue.com/images/d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www.ibiblio.org/wm/paint/auth/degas/ballet/degas.ballet-rehear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http://static.squidoo.com/resize/squidoo_images/-1/draft_lens2081039module13515467photo_1232639653Edgar_Degas_Ballet_Rehearsal_on_the_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524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8" descr="http://static.squidoo.com/resize/squidoo_images/-1/draft_lens2081039module17739812photo_1235586695Edgar_Degas_Ballet_Rehearsal_on_St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575050"/>
            <a:ext cx="40576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9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9" name="Picture 2" descr="http://www.nga.gov/collection/sculpture/noflash/images/sculpture/degas_littledancer_lrg.jpg"/>
          <p:cNvPicPr>
            <a:picLocks noChangeAspect="1" noChangeArrowheads="1"/>
          </p:cNvPicPr>
          <p:nvPr/>
        </p:nvPicPr>
        <p:blipFill>
          <a:blip r:embed="rId2" cstate="print"/>
          <a:srcRect l="20689" r="20689"/>
          <a:stretch>
            <a:fillRect/>
          </a:stretch>
        </p:blipFill>
        <p:spPr bwMode="auto">
          <a:xfrm>
            <a:off x="304800" y="685800"/>
            <a:ext cx="3276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Degas' The Little Dancer up for sale"/>
          <p:cNvPicPr>
            <a:picLocks noChangeAspect="1" noChangeArrowheads="1"/>
          </p:cNvPicPr>
          <p:nvPr/>
        </p:nvPicPr>
        <p:blipFill>
          <a:blip r:embed="rId3" cstate="print"/>
          <a:srcRect l="7826" r="9390"/>
          <a:stretch>
            <a:fillRect/>
          </a:stretch>
        </p:blipFill>
        <p:spPr bwMode="auto">
          <a:xfrm>
            <a:off x="3886200" y="1524000"/>
            <a:ext cx="47355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3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3" name="Picture 2" descr="http://blogs.fashionweekdaily.com/wp-content/uploads/2007/10/d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0850"/>
            <a:ext cx="43434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5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C9900"/>
                </a:solidFill>
                <a:latin typeface="Berlin Sans FB" pitchFamily="34" charset="0"/>
              </a:rPr>
              <a:t>Claude Monet</a:t>
            </a:r>
            <a:br>
              <a:rPr lang="en-US" dirty="0" smtClean="0">
                <a:solidFill>
                  <a:srgbClr val="CC9900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CC9900"/>
                </a:solidFill>
                <a:latin typeface="Berlin Sans FB" pitchFamily="34" charset="0"/>
              </a:rPr>
              <a:t> </a:t>
            </a:r>
            <a:r>
              <a:rPr lang="en-US" sz="3600" dirty="0" smtClean="0">
                <a:solidFill>
                  <a:srgbClr val="CC9900"/>
                </a:solidFill>
                <a:latin typeface="Berlin Sans FB" pitchFamily="34" charset="0"/>
              </a:rPr>
              <a:t>(1840-1926)</a:t>
            </a:r>
            <a:endParaRPr lang="en-US" sz="3600" dirty="0">
              <a:solidFill>
                <a:srgbClr val="CC9900"/>
              </a:solidFill>
              <a:latin typeface="Berlin Sans FB" pitchFamily="34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7" name="Picture 2" descr="http://www.sai.msu.su/wm/paint/auth/monet/rouen/monet.st-romain-sole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0"/>
            <a:ext cx="459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7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</TotalTime>
  <Words>40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ART 20/30 ART HISTORY I</vt:lpstr>
      <vt:lpstr>VII  Impressionism (2nd half 19th Century)</vt:lpstr>
      <vt:lpstr>PowerPoint Presentation</vt:lpstr>
      <vt:lpstr>Goya                                                Manet</vt:lpstr>
      <vt:lpstr>Edgar Degas (1834-1917)</vt:lpstr>
      <vt:lpstr>PowerPoint Presentation</vt:lpstr>
      <vt:lpstr>PowerPoint Presentation</vt:lpstr>
      <vt:lpstr>PowerPoint Presentation</vt:lpstr>
      <vt:lpstr>Claude Monet  (1840-1926)</vt:lpstr>
      <vt:lpstr>PowerPoint Presentation</vt:lpstr>
      <vt:lpstr>PowerPoint Presentation</vt:lpstr>
      <vt:lpstr>PowerPoint Presentation</vt:lpstr>
      <vt:lpstr>PowerPoint Presentation</vt:lpstr>
      <vt:lpstr>Auguste Renoir (1841-1919)</vt:lpstr>
      <vt:lpstr>Mary Cassatt  (1844-1926)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20/30 ART HISTORY I</dc:title>
  <dc:creator>Anne Enns</dc:creator>
  <cp:lastModifiedBy>Anne Enns</cp:lastModifiedBy>
  <cp:revision>1</cp:revision>
  <dcterms:created xsi:type="dcterms:W3CDTF">2017-01-16T22:40:23Z</dcterms:created>
  <dcterms:modified xsi:type="dcterms:W3CDTF">2017-01-16T22:42:37Z</dcterms:modified>
</cp:coreProperties>
</file>