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6F6C-E29A-47B3-9856-335F57A46C12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50CD-3AEF-47AA-ADE5-B0E9A06AA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34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6F6C-E29A-47B3-9856-335F57A46C12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50CD-3AEF-47AA-ADE5-B0E9A06AA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489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6F6C-E29A-47B3-9856-335F57A46C12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50CD-3AEF-47AA-ADE5-B0E9A06AA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11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6F6C-E29A-47B3-9856-335F57A46C12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50CD-3AEF-47AA-ADE5-B0E9A06AA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037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6F6C-E29A-47B3-9856-335F57A46C12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50CD-3AEF-47AA-ADE5-B0E9A06AA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411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6F6C-E29A-47B3-9856-335F57A46C12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50CD-3AEF-47AA-ADE5-B0E9A06AA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331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6F6C-E29A-47B3-9856-335F57A46C12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50CD-3AEF-47AA-ADE5-B0E9A06AA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811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6F6C-E29A-47B3-9856-335F57A46C12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50CD-3AEF-47AA-ADE5-B0E9A06AA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161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6F6C-E29A-47B3-9856-335F57A46C12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50CD-3AEF-47AA-ADE5-B0E9A06AA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89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6F6C-E29A-47B3-9856-335F57A46C12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50CD-3AEF-47AA-ADE5-B0E9A06AA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7860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6F6C-E29A-47B3-9856-335F57A46C12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50CD-3AEF-47AA-ADE5-B0E9A06AA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710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66F6C-E29A-47B3-9856-335F57A46C12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950CD-3AEF-47AA-ADE5-B0E9A06AA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596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faculty.etsu.edu/kortumr/HUMT2320/realism/adobejpgimages/05sowerlarge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ART 20 </a:t>
            </a:r>
            <a:br>
              <a:rPr lang="en-US" sz="7200" dirty="0" smtClean="0"/>
            </a:br>
            <a:r>
              <a:rPr lang="en-US" sz="7200" dirty="0" smtClean="0"/>
              <a:t>ART HISTORY </a:t>
            </a:r>
            <a:br>
              <a:rPr lang="en-US" sz="7200" dirty="0" smtClean="0"/>
            </a:br>
            <a:r>
              <a:rPr lang="en-US" sz="7200" dirty="0" smtClean="0"/>
              <a:t>EXAM SLIDE REVIEW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11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hoocher.com/John_Everett_Millais/millais_carpen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39298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1448836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canvasreplicas.com/images/Sleeping%20Gypsy%20Henri%20Rousse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8102600" cy="520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029417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kyunggi50.com/zero/multi_photo/gallery01/1187110804_80f11d9d_Renoir,_Girl_with_a_ho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2088"/>
            <a:ext cx="3886200" cy="651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5499938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http://www.art-wallpaper.com/24017/Turner+Joseph+William/Venice,+1840-1024x768-24017.jpg"/>
          <p:cNvPicPr>
            <a:picLocks noChangeAspect="1" noChangeArrowheads="1"/>
          </p:cNvPicPr>
          <p:nvPr/>
        </p:nvPicPr>
        <p:blipFill>
          <a:blip r:embed="rId2" cstate="print"/>
          <a:srcRect t="7500" b="7500"/>
          <a:stretch>
            <a:fillRect/>
          </a:stretch>
        </p:blipFill>
        <p:spPr bwMode="auto">
          <a:xfrm>
            <a:off x="381000" y="762000"/>
            <a:ext cx="8204200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0436664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lucies.files.wordpress.com/2007/10/delacroix-libert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714375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9550082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ilovehorror.files.wordpress.com/2009/01/johann_heinrich_fussli_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533400"/>
            <a:ext cx="4800600" cy="60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1108364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canvasreplicas.com/images/Water%20Lilies%20II%201914%20Claude%20Mo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09600"/>
            <a:ext cx="5638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7285273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chess-theory.com/images1/70107_duchamp_bride_mari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199" y="1"/>
            <a:ext cx="40440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0722276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aris Through the Win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33400"/>
            <a:ext cx="5976937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2308325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bc.edu/bc_org/avp/cas/his/CoreArt/art/resourcesb/dav_o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7785100" cy="589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7797949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cab.u-szeged.hu/wm/paint/auth/courbet/orn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1371600"/>
            <a:ext cx="91487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6918380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d1shzm2uca9f83.cloudfront.net/large/gauguin_vision_serm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70008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7777041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static.squidoo.com/resize/squidoo_images/-1/draft_lens2080467module13582417photo_1232628113Mary_Cassatt_Woman_Preparing_to_Wash_her_Sleepy_Ch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04800"/>
            <a:ext cx="39624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3713532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jasper joh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7543800" cy="5078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9594511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artblog.net/images/2008/12/04/7_Christ_Mock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06695"/>
            <a:ext cx="4114800" cy="645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3892338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artpollo.com/ItemImages/John-Constable-Weymouth-B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0"/>
            <a:ext cx="69723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3497747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blogs.fashionweekdaily.com/wp-content/uploads/2007/10/deg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50850"/>
            <a:ext cx="43434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3029707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faculty.etsu.edu/kortumr/HUMT2320/realism/htmdescriptionpages/05sowerdes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04800"/>
            <a:ext cx="487680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9751659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eeweems.com/goya/maja_balcony_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"/>
            <a:ext cx="4343400" cy="64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0974260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farm4.static.flickr.com/3593/3296143256_fd09eeb5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1019" y="762000"/>
            <a:ext cx="4828381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8586351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sai.msu.su/wm/paint/auth/monet/rouen/monet.st-romain-sole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459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0544837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www.cord.edu/faculty/andersod/gericault_raft_medu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990600"/>
            <a:ext cx="6934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142247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wga.hu/art/d/daumier/060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81000"/>
            <a:ext cx="5257800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1956880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On-screen Show (4:3)</PresentationFormat>
  <Paragraphs>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ART 20  ART HISTORY  EXAM SLIDE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20  ART HISTORY  EXAM SLIDE REVIEW</dc:title>
  <dc:creator>Anne Enns</dc:creator>
  <cp:lastModifiedBy>Anne Enns</cp:lastModifiedBy>
  <cp:revision>1</cp:revision>
  <dcterms:created xsi:type="dcterms:W3CDTF">2017-01-23T22:21:02Z</dcterms:created>
  <dcterms:modified xsi:type="dcterms:W3CDTF">2017-01-23T22:22:49Z</dcterms:modified>
</cp:coreProperties>
</file>