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575A-F227-4D71-8D1B-C1C30E9343F4}" type="datetimeFigureOut">
              <a:rPr lang="en-CA" smtClean="0"/>
              <a:t>2017-01-23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4D6A-593D-415B-B623-E33E964B2A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4902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575A-F227-4D71-8D1B-C1C30E9343F4}" type="datetimeFigureOut">
              <a:rPr lang="en-CA" smtClean="0"/>
              <a:t>2017-01-23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4D6A-593D-415B-B623-E33E964B2A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985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575A-F227-4D71-8D1B-C1C30E9343F4}" type="datetimeFigureOut">
              <a:rPr lang="en-CA" smtClean="0"/>
              <a:t>2017-01-23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4D6A-593D-415B-B623-E33E964B2A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9794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575A-F227-4D71-8D1B-C1C30E9343F4}" type="datetimeFigureOut">
              <a:rPr lang="en-CA" smtClean="0"/>
              <a:t>2017-01-23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4D6A-593D-415B-B623-E33E964B2A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2581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575A-F227-4D71-8D1B-C1C30E9343F4}" type="datetimeFigureOut">
              <a:rPr lang="en-CA" smtClean="0"/>
              <a:t>2017-01-23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4D6A-593D-415B-B623-E33E964B2A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114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575A-F227-4D71-8D1B-C1C30E9343F4}" type="datetimeFigureOut">
              <a:rPr lang="en-CA" smtClean="0"/>
              <a:t>2017-01-23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4D6A-593D-415B-B623-E33E964B2A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556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575A-F227-4D71-8D1B-C1C30E9343F4}" type="datetimeFigureOut">
              <a:rPr lang="en-CA" smtClean="0"/>
              <a:t>2017-01-23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4D6A-593D-415B-B623-E33E964B2A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181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575A-F227-4D71-8D1B-C1C30E9343F4}" type="datetimeFigureOut">
              <a:rPr lang="en-CA" smtClean="0"/>
              <a:t>2017-01-23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4D6A-593D-415B-B623-E33E964B2A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3782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575A-F227-4D71-8D1B-C1C30E9343F4}" type="datetimeFigureOut">
              <a:rPr lang="en-CA" smtClean="0"/>
              <a:t>2017-01-23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4D6A-593D-415B-B623-E33E964B2A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8413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575A-F227-4D71-8D1B-C1C30E9343F4}" type="datetimeFigureOut">
              <a:rPr lang="en-CA" smtClean="0"/>
              <a:t>2017-01-23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4D6A-593D-415B-B623-E33E964B2A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229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575A-F227-4D71-8D1B-C1C30E9343F4}" type="datetimeFigureOut">
              <a:rPr lang="en-CA" smtClean="0"/>
              <a:t>2017-01-23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4D6A-593D-415B-B623-E33E964B2A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63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C575A-F227-4D71-8D1B-C1C30E9343F4}" type="datetimeFigureOut">
              <a:rPr lang="en-CA" smtClean="0"/>
              <a:t>2017-01-23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E4D6A-593D-415B-B623-E33E964B2A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005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artregisterpress.com/DonEddy/Files/Contents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cybermuse.gallery.ca/cybermuse/search/artwork_e.jsp?mkey=3097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ART 20 </a:t>
            </a:r>
            <a:br>
              <a:rPr lang="en-US" sz="7200" dirty="0" smtClean="0"/>
            </a:br>
            <a:r>
              <a:rPr lang="en-US" sz="7200" dirty="0" smtClean="0"/>
              <a:t>ART HISTORY </a:t>
            </a:r>
            <a:br>
              <a:rPr lang="en-US" sz="7200" dirty="0" smtClean="0"/>
            </a:br>
            <a:r>
              <a:rPr lang="en-US" sz="7200" dirty="0" smtClean="0"/>
              <a:t>EXAM SLIDE REVIEW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60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Don Eddy: New Shoes for 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990600"/>
            <a:ext cx="6858000" cy="4900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7616627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tate.org.uk/images/cms/12895w_11_ophelia_microt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47700"/>
            <a:ext cx="7848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1589215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dbeveridge.web.wesleyan.edu/wescourses/2001f/chem160/01/Mont-Sainte_Victoire/images/Cezanne%27s_MSV,_1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33400"/>
            <a:ext cx="7010400" cy="568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7361768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2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85800"/>
            <a:ext cx="6049227" cy="5264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4177461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crfranke.files.wordpress.com/2009/08/guernica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562841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SoftConstru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512042"/>
            <a:ext cx="6172200" cy="6345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2876330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n Advance of the Broken Ar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533400"/>
            <a:ext cx="47434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4726865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brown.edu/Courses/CG11/2005/Group024/11-cubism_Picasso_Ambroise-Voll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04800"/>
            <a:ext cx="4438650" cy="633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522420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ww.artchive.com/artchive/r/rossetti/rossetti_girlh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5146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277590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sfcollagecollective.files.wordpress.com/2008/06/arp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0"/>
            <a:ext cx="4648200" cy="647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9811835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faculty.etsu.edu/kortumr/HUMT2320/modernzenith/adobejpgimages/08musicians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1223"/>
            <a:ext cx="6248400" cy="665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975754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scottzagar.com/arthistory/images_gallery/491_The_Rehearsal_CGF_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726757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136830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 descr="http://www.uncg.edu/rom/courses/dafein/civ/nude_n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37188"/>
            <a:ext cx="4038600" cy="665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296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ww.sai.msu.su/cjackson/picasso/picass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533400"/>
            <a:ext cx="6442075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7282761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oxideradio.co.uk/shows/contemporary_scandinavian_music/TheScream.jpg"/>
          <p:cNvPicPr>
            <a:picLocks noChangeAspect="1" noChangeArrowheads="1"/>
          </p:cNvPicPr>
          <p:nvPr/>
        </p:nvPicPr>
        <p:blipFill>
          <a:blip r:embed="rId2" cstate="print"/>
          <a:srcRect l="3731" t="2827" r="3731" b="2827"/>
          <a:stretch>
            <a:fillRect/>
          </a:stretch>
        </p:blipFill>
        <p:spPr bwMode="auto">
          <a:xfrm>
            <a:off x="2286000" y="381000"/>
            <a:ext cx="4645025" cy="62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6810049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artchive.com/artchive/r/rossetti/rossetti_annunci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0"/>
            <a:ext cx="3857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9929052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5.media.tumblr.com/WXCapTL7Fn60ta2xYl3hod8oo1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16095"/>
            <a:ext cx="5029200" cy="664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172478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sonalimanapure.files.wordpress.com/2009/03/vangogh-starry_n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33400"/>
            <a:ext cx="700087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2345234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00093068.jpg image by Cicada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533400"/>
            <a:ext cx="5042032" cy="6115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6913424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brown.edu/Courses/CG11/2005/Group024/Picasso-Still_Life_with_Chair-Caning-synthetic_cub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383058" cy="6393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495520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mapsites.net/gotham01/webpages/gabbyl/jstella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685800"/>
            <a:ext cx="4800600" cy="557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4159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mbobbe.googlepages.com/Bertin2.jpeg/Bertin2-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838200"/>
            <a:ext cx="44577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6285908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cbio.mskcc.org/~bader/artists/mondrian/broadw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81000"/>
            <a:ext cx="6781800" cy="582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344032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upload.wikimedia.org/wikipedia/commons/e/e4/Henri_de_Toulouse-Lautrec,_At_the_Moulin_Rou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757872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6536027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essell.org/text/ebertongames/chiricopain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50482"/>
            <a:ext cx="3200400" cy="680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2647375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faculty.dwc.edu/wellman/absin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96850"/>
            <a:ext cx="4724400" cy="639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9168280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thecityreview.com/leger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7337059" cy="561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8488535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juanguillermotejeda.files.wordpress.com/2008/08/blake_william_nebuchadnezz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78200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1671755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ugnchicago.com/wp-content/uploads/2009/08/Emil_Nolde_The_Last_Supper-JansonLar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7315200" cy="586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0467717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www.grimtop.org/zboard/data/main_gallery/manet.balco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30188"/>
            <a:ext cx="4724400" cy="662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2986501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</Words>
  <Application>Microsoft Office PowerPoint</Application>
  <PresentationFormat>On-screen Show (4:3)</PresentationFormat>
  <Paragraphs>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ART 20  ART HISTORY  EXAM SLIDE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20  ART HISTORY  EXAM SLIDE REVIEW</dc:title>
  <dc:creator>Anne Enns</dc:creator>
  <cp:lastModifiedBy>Anne Enns</cp:lastModifiedBy>
  <cp:revision>1</cp:revision>
  <dcterms:created xsi:type="dcterms:W3CDTF">2017-01-23T22:22:53Z</dcterms:created>
  <dcterms:modified xsi:type="dcterms:W3CDTF">2017-01-23T22:25:44Z</dcterms:modified>
</cp:coreProperties>
</file>