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DE1239-8302-415B-A7D6-3C171257CAD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CC09C2-2D41-4F19-8CA5-C7AD232A1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t.wikipedia.org/wiki/File:John-cabo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Carti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781800" cy="1905000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>
                <a:latin typeface="Engravers MT" pitchFamily="18" charset="0"/>
              </a:rPr>
              <a:t>The </a:t>
            </a:r>
          </a:p>
          <a:p>
            <a:pPr algn="r"/>
            <a:r>
              <a:rPr lang="en-US" sz="6000" dirty="0" smtClean="0">
                <a:latin typeface="Engravers MT" pitchFamily="18" charset="0"/>
              </a:rPr>
              <a:t>Early </a:t>
            </a:r>
            <a:r>
              <a:rPr lang="en-US" sz="6000" dirty="0" err="1" smtClean="0">
                <a:latin typeface="Engravers MT" pitchFamily="18" charset="0"/>
              </a:rPr>
              <a:t>ExplorerS</a:t>
            </a:r>
            <a:endParaRPr lang="en-US" sz="6000" dirty="0" smtClean="0">
              <a:latin typeface="Engravers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57399"/>
          </a:xfrm>
        </p:spPr>
        <p:txBody>
          <a:bodyPr>
            <a:noAutofit/>
          </a:bodyPr>
          <a:lstStyle/>
          <a:p>
            <a:pPr algn="r"/>
            <a:r>
              <a:rPr lang="en-US" sz="9600" dirty="0" smtClean="0">
                <a:latin typeface="Engravers MT" pitchFamily="18" charset="0"/>
              </a:rPr>
              <a:t>CANADA</a:t>
            </a:r>
            <a:endParaRPr lang="en-US" sz="9600" dirty="0">
              <a:latin typeface="Engravers MT" pitchFamily="18" charset="0"/>
            </a:endParaRPr>
          </a:p>
        </p:txBody>
      </p:sp>
      <p:pic>
        <p:nvPicPr>
          <p:cNvPr id="35842" name="Picture 2" descr="http://geology.com/world/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191000" cy="33539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38600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>
                <a:solidFill>
                  <a:srgbClr val="C00000"/>
                </a:solidFill>
                <a:latin typeface="Baskerville Old Face" pitchFamily="18" charset="0"/>
              </a:rPr>
              <a:t>THE END</a:t>
            </a:r>
            <a:endParaRPr lang="en-US" sz="11500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Replica of </a:t>
            </a:r>
            <a:r>
              <a:rPr lang="en-US" dirty="0" err="1" smtClean="0">
                <a:solidFill>
                  <a:srgbClr val="993300"/>
                </a:solidFill>
                <a:latin typeface="Baskerville Old Face" pitchFamily="18" charset="0"/>
              </a:rPr>
              <a:t>Caboto’s</a:t>
            </a:r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 ship,</a:t>
            </a:r>
          </a:p>
          <a:p>
            <a:pPr>
              <a:buNone/>
            </a:pPr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 the </a:t>
            </a:r>
            <a:r>
              <a:rPr lang="en-US" i="1" dirty="0" smtClean="0">
                <a:solidFill>
                  <a:srgbClr val="993300"/>
                </a:solidFill>
                <a:latin typeface="Baskerville Old Face" pitchFamily="18" charset="0"/>
              </a:rPr>
              <a:t>Matthew</a:t>
            </a:r>
            <a:endParaRPr lang="en-US" dirty="0">
              <a:solidFill>
                <a:srgbClr val="993300"/>
              </a:solidFill>
              <a:latin typeface="Baskerville Old Fac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Giovanni </a:t>
            </a:r>
            <a:r>
              <a:rPr lang="en-US" sz="48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Caboto</a:t>
            </a:r>
            <a:r>
              <a:rPr lang="en-US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(John Cabot)  1450-c.1500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2" descr="John-cab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2286000" cy="2880360"/>
          </a:xfrm>
          <a:prstGeom prst="rect">
            <a:avLst/>
          </a:prstGeom>
          <a:noFill/>
        </p:spPr>
      </p:pic>
      <p:pic>
        <p:nvPicPr>
          <p:cNvPr id="5" name="Picture 4" descr="http://www.enchantedlearning.com/explorers/gifs/Cabot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143000"/>
            <a:ext cx="3619500" cy="2091789"/>
          </a:xfrm>
          <a:prstGeom prst="rect">
            <a:avLst/>
          </a:prstGeom>
          <a:noFill/>
        </p:spPr>
      </p:pic>
      <p:pic>
        <p:nvPicPr>
          <p:cNvPr id="6" name="Picture 6" descr="http://www.geocities.com/terreneuvien/matthew/1matth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429000"/>
            <a:ext cx="4200525" cy="3248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993300"/>
                </a:solidFill>
                <a:latin typeface="Baskerville Old Face" pitchFamily="18" charset="0"/>
              </a:rPr>
              <a:t>  Although </a:t>
            </a:r>
            <a:r>
              <a:rPr lang="en-US" sz="4400" dirty="0" err="1" smtClean="0">
                <a:solidFill>
                  <a:srgbClr val="993300"/>
                </a:solidFill>
                <a:latin typeface="Baskerville Old Face" pitchFamily="18" charset="0"/>
              </a:rPr>
              <a:t>Caboto</a:t>
            </a:r>
            <a:r>
              <a:rPr lang="en-US" sz="4400" dirty="0" smtClean="0">
                <a:solidFill>
                  <a:srgbClr val="993300"/>
                </a:solidFill>
                <a:latin typeface="Baskerville Old Face" pitchFamily="18" charset="0"/>
              </a:rPr>
              <a:t> did not discover a route to Asia, he was the first European since the Vikings to land in North America and bring back news of a land teeming with fish and birds.</a:t>
            </a:r>
            <a:endParaRPr lang="en-US" sz="4400" dirty="0">
              <a:solidFill>
                <a:srgbClr val="993300"/>
              </a:solidFill>
              <a:latin typeface="Baskerville Old Fac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What did Giovanni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Caboto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 accomplish?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Jacques Cartier    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1491-1577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5362" name="Picture 2" descr="http://upload.wikimedia.org/wikipedia/commons/thumb/b/b2/Cartier.png/225px-Cart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2143125" cy="3000376"/>
          </a:xfrm>
          <a:prstGeom prst="rect">
            <a:avLst/>
          </a:prstGeom>
          <a:noFill/>
        </p:spPr>
      </p:pic>
      <p:pic>
        <p:nvPicPr>
          <p:cNvPr id="15364" name="Picture 4" descr="http://www.wordtravels.com/images/map/France_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0"/>
            <a:ext cx="4524375" cy="486727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4076700" y="24003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993300"/>
              </a:solidFill>
              <a:latin typeface="Baskerville Old Face" pitchFamily="18" charset="0"/>
            </a:endParaRPr>
          </a:p>
          <a:p>
            <a:pPr algn="r">
              <a:buNone/>
            </a:pPr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Cartier raising a 30’ cross on the </a:t>
            </a:r>
            <a:r>
              <a:rPr lang="en-US" dirty="0" err="1" smtClean="0">
                <a:solidFill>
                  <a:srgbClr val="993300"/>
                </a:solidFill>
                <a:latin typeface="Baskerville Old Face" pitchFamily="18" charset="0"/>
              </a:rPr>
              <a:t>Gasp</a:t>
            </a:r>
            <a:r>
              <a:rPr lang="en-US" dirty="0" err="1" smtClean="0">
                <a:solidFill>
                  <a:srgbClr val="993300"/>
                </a:solidFill>
                <a:latin typeface="Baskerville Old Face"/>
              </a:rPr>
              <a:t>é</a:t>
            </a:r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 Peninsula, watched by </a:t>
            </a:r>
            <a:r>
              <a:rPr lang="en-US" dirty="0" err="1" smtClean="0">
                <a:solidFill>
                  <a:srgbClr val="993300"/>
                </a:solidFill>
                <a:latin typeface="Baskerville Old Face" pitchFamily="18" charset="0"/>
              </a:rPr>
              <a:t>Donnacona</a:t>
            </a:r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 and his people.</a:t>
            </a:r>
            <a:endParaRPr lang="en-US" dirty="0">
              <a:solidFill>
                <a:srgbClr val="993300"/>
              </a:solidFill>
              <a:latin typeface="Baskerville Old Fac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Cartier’s First Voyage   1534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7410" name="Picture 2" descr="http://www.canadiana.org/hbc/_images/common/maps/cartier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5891256" cy="452437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133600" y="2514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http://www.seminaire-sherbrooke.qc.ca/pays/rencontre/jac_cartier_cro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695956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Cartier’s Second Voyage   1535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8434" name="Picture 2" descr="http://www.civilization.ca/app/ImageRepository/1/Virtual%20Museum%20of%20New%20France/explor/images/car2-m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77125" cy="48387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838200" y="4724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rgbClr val="9933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9933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9933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9933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9933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9933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9933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993300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About half the men died of scurvy, </a:t>
            </a:r>
          </a:p>
          <a:p>
            <a:pPr>
              <a:buNone/>
            </a:pPr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caused by the lack of Vitamin C</a:t>
            </a:r>
            <a:endParaRPr lang="en-US" dirty="0">
              <a:solidFill>
                <a:srgbClr val="993300"/>
              </a:solidFill>
              <a:latin typeface="Baskerville Old Fac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Cartier spent a miserable winter at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Hochelaga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 (present-day Montreal)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9458" name="Picture 2" descr="http://data2.collectionscanada.gc.ca/ap/c/c01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09" y="1447800"/>
            <a:ext cx="5048477" cy="3305175"/>
          </a:xfrm>
          <a:prstGeom prst="rect">
            <a:avLst/>
          </a:prstGeom>
          <a:noFill/>
        </p:spPr>
      </p:pic>
      <p:pic>
        <p:nvPicPr>
          <p:cNvPr id="19460" name="Picture 4" descr="http://www.wired.com/images_blogs/thisdayintech/2009/05/scur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714750" cy="324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In 1541, Cartier came again from France and spent the winter at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Stadacona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 (present-day Quebec City), waiting for his partner,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Roberval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, who only arrived after Cartier left.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1506" name="Picture 2" descr="http://www.pc.gc.ca/~/media/lhn%20nhs/qc/cartierbrebeuf/map3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280567" cy="34671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600200" y="4419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Cartier was the first to use the name, “Kanata” to refer to the new land.</a:t>
            </a:r>
          </a:p>
          <a:p>
            <a:r>
              <a:rPr lang="en-US" dirty="0" smtClean="0">
                <a:solidFill>
                  <a:srgbClr val="993300"/>
                </a:solidFill>
                <a:latin typeface="Baskerville Old Face" pitchFamily="18" charset="0"/>
              </a:rPr>
              <a:t>Cartier was the first European to sail down the St. Lawrence River, and to discover it was in fact a very large river and not just a big bay.</a:t>
            </a:r>
            <a:endParaRPr lang="en-US" dirty="0">
              <a:solidFill>
                <a:srgbClr val="993300"/>
              </a:solidFill>
              <a:latin typeface="Baskerville Old Fac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What did Jacques Cartier accomplish?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2530" name="Picture 2" descr="http://upload.wikimedia.org/wikipedia/commons/5/54/Saint_Lawrence_River_in_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00400"/>
            <a:ext cx="4419600" cy="3314700"/>
          </a:xfrm>
          <a:prstGeom prst="rect">
            <a:avLst/>
          </a:prstGeom>
          <a:noFill/>
        </p:spPr>
      </p:pic>
      <p:pic>
        <p:nvPicPr>
          <p:cNvPr id="22532" name="Picture 4" descr="http://images.encarta.msn.com/xrefmedia/aencmed/targets/maps/map/T026172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3904129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209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CANADA</vt:lpstr>
      <vt:lpstr>Giovanni Caboto (John Cabot)  1450-c.1500</vt:lpstr>
      <vt:lpstr>What did Giovanni Caboto accomplish?</vt:lpstr>
      <vt:lpstr>Jacques Cartier    1491-1577</vt:lpstr>
      <vt:lpstr>Cartier’s First Voyage   1534</vt:lpstr>
      <vt:lpstr>Cartier’s Second Voyage   1535</vt:lpstr>
      <vt:lpstr>Cartier spent a miserable winter at Hochelaga (present-day Montreal)</vt:lpstr>
      <vt:lpstr>In 1541, Cartier came again from France and spent the winter at Stadacona (present-day Quebec City), waiting for his partner, Roberval, who only arrived after Cartier left.</vt:lpstr>
      <vt:lpstr>What did Jacques Cartier accomplish?</vt:lpstr>
      <vt:lpstr>THE END</vt:lpstr>
    </vt:vector>
  </TitlesOfParts>
  <Company>GHSD#75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anne.enns</dc:creator>
  <cp:lastModifiedBy>Anne Enns</cp:lastModifiedBy>
  <cp:revision>39</cp:revision>
  <dcterms:created xsi:type="dcterms:W3CDTF">2009-10-05T19:57:20Z</dcterms:created>
  <dcterms:modified xsi:type="dcterms:W3CDTF">2013-10-08T17:57:50Z</dcterms:modified>
</cp:coreProperties>
</file>