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519-ACEA-4B73-9035-CB07A29B8F03}" type="datetimeFigureOut">
              <a:rPr lang="en-CA" smtClean="0"/>
              <a:t>2014-02-12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C4D1-CD96-4105-85F9-006182C86E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177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519-ACEA-4B73-9035-CB07A29B8F03}" type="datetimeFigureOut">
              <a:rPr lang="en-CA" smtClean="0"/>
              <a:t>2014-02-12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C4D1-CD96-4105-85F9-006182C86E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820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519-ACEA-4B73-9035-CB07A29B8F03}" type="datetimeFigureOut">
              <a:rPr lang="en-CA" smtClean="0"/>
              <a:t>2014-02-12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C4D1-CD96-4105-85F9-006182C86E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482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519-ACEA-4B73-9035-CB07A29B8F03}" type="datetimeFigureOut">
              <a:rPr lang="en-CA" smtClean="0"/>
              <a:t>2014-02-12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C4D1-CD96-4105-85F9-006182C86E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765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519-ACEA-4B73-9035-CB07A29B8F03}" type="datetimeFigureOut">
              <a:rPr lang="en-CA" smtClean="0"/>
              <a:t>2014-02-12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C4D1-CD96-4105-85F9-006182C86E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625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519-ACEA-4B73-9035-CB07A29B8F03}" type="datetimeFigureOut">
              <a:rPr lang="en-CA" smtClean="0"/>
              <a:t>2014-02-12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C4D1-CD96-4105-85F9-006182C86E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842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519-ACEA-4B73-9035-CB07A29B8F03}" type="datetimeFigureOut">
              <a:rPr lang="en-CA" smtClean="0"/>
              <a:t>2014-02-12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C4D1-CD96-4105-85F9-006182C86E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134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519-ACEA-4B73-9035-CB07A29B8F03}" type="datetimeFigureOut">
              <a:rPr lang="en-CA" smtClean="0"/>
              <a:t>2014-02-12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C4D1-CD96-4105-85F9-006182C86E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172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519-ACEA-4B73-9035-CB07A29B8F03}" type="datetimeFigureOut">
              <a:rPr lang="en-CA" smtClean="0"/>
              <a:t>2014-02-12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C4D1-CD96-4105-85F9-006182C86E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35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519-ACEA-4B73-9035-CB07A29B8F03}" type="datetimeFigureOut">
              <a:rPr lang="en-CA" smtClean="0"/>
              <a:t>2014-02-12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C4D1-CD96-4105-85F9-006182C86E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217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519-ACEA-4B73-9035-CB07A29B8F03}" type="datetimeFigureOut">
              <a:rPr lang="en-CA" smtClean="0"/>
              <a:t>2014-02-12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C4D1-CD96-4105-85F9-006182C86E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810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6F519-ACEA-4B73-9035-CB07A29B8F03}" type="datetimeFigureOut">
              <a:rPr lang="en-CA" smtClean="0"/>
              <a:t>2014-02-12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2C4D1-CD96-4105-85F9-006182C86E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466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http://faculty.marianopolis.edu/c.belanger/quebechistory/encyclopedia/images/clip_image002_0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8640"/>
            <a:ext cx="5721680" cy="641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0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http://cdn.dipity.com/uploads/events/8573e9c93a905c32013e37e50846d85f_1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83737"/>
            <a:ext cx="4320480" cy="553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12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North America  1791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http://www.archives.gov.on.ca/en/maps/maps/ont1791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24744"/>
            <a:ext cx="5019675" cy="553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52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North America  1791</vt:lpstr>
    </vt:vector>
  </TitlesOfParts>
  <Company>Golden Hills School Division #75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Enns</dc:creator>
  <cp:lastModifiedBy>Anne Enns</cp:lastModifiedBy>
  <cp:revision>5</cp:revision>
  <dcterms:created xsi:type="dcterms:W3CDTF">2013-02-05T23:21:39Z</dcterms:created>
  <dcterms:modified xsi:type="dcterms:W3CDTF">2014-02-12T22:04:08Z</dcterms:modified>
</cp:coreProperties>
</file>