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D39D-AB89-4D91-A519-804D696C915F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8AA2-8EA2-44D8-BA91-A09CCC1FEC63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D39D-AB89-4D91-A519-804D696C915F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8AA2-8EA2-44D8-BA91-A09CCC1FEC6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D39D-AB89-4D91-A519-804D696C915F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8AA2-8EA2-44D8-BA91-A09CCC1FEC6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D39D-AB89-4D91-A519-804D696C915F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8AA2-8EA2-44D8-BA91-A09CCC1FEC63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D39D-AB89-4D91-A519-804D696C915F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8AA2-8EA2-44D8-BA91-A09CCC1FEC6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D39D-AB89-4D91-A519-804D696C915F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8AA2-8EA2-44D8-BA91-A09CCC1FEC63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D39D-AB89-4D91-A519-804D696C915F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8AA2-8EA2-44D8-BA91-A09CCC1FEC63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D39D-AB89-4D91-A519-804D696C915F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8AA2-8EA2-44D8-BA91-A09CCC1FEC6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D39D-AB89-4D91-A519-804D696C915F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8AA2-8EA2-44D8-BA91-A09CCC1FEC6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D39D-AB89-4D91-A519-804D696C915F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8AA2-8EA2-44D8-BA91-A09CCC1FEC6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D39D-AB89-4D91-A519-804D696C915F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8AA2-8EA2-44D8-BA91-A09CCC1FEC63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57D39D-AB89-4D91-A519-804D696C915F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88AA2-8EA2-44D8-BA91-A09CCC1FEC6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895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ART 30/30</a:t>
            </a:r>
            <a:b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</a:b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ART HISTORY II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810000"/>
            <a:ext cx="8229600" cy="2590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POST-IMPRESSIONISM 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0594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0595" name="Picture 2" descr="http://dwellingintheword.files.wordpress.com/2009/03/13-vg-sower_with_setting_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 descr="http://thisrecording.files.wordpress.com/2008/09/vincent-van-gogh-the-sower-after-millet-1890.jpg?w=4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3614738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6" descr="http://www.made-in-china.com/image/4f0j00GMIEpQmWRRuHM/Van-Gogh-Oil-Pain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619500"/>
            <a:ext cx="39624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8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300" smtClean="0">
                <a:solidFill>
                  <a:srgbClr val="948A54"/>
                </a:solidFill>
                <a:latin typeface="Berlin Sans FB"/>
              </a:rPr>
              <a:t>Paul Gauguin </a:t>
            </a:r>
            <a:br>
              <a:rPr lang="en-US" sz="4300" smtClean="0">
                <a:solidFill>
                  <a:srgbClr val="948A54"/>
                </a:solidFill>
                <a:latin typeface="Berlin Sans FB"/>
              </a:rPr>
            </a:br>
            <a:r>
              <a:rPr lang="en-US" sz="4000" smtClean="0">
                <a:solidFill>
                  <a:srgbClr val="948A54"/>
                </a:solidFill>
                <a:latin typeface="Berlin Sans FB"/>
              </a:rPr>
              <a:t>(French, 1848-1902)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1619" name="Picture 2" descr="http://d1shzm2uca9f83.cloudfront.net/large/gauguin_vision_ser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70008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5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4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43" name="Picture 2" descr="http://www.shafe.co.uk/crystal/images/lshafe/Gauguin_Caricature_Self-Portrait_1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04800"/>
            <a:ext cx="4038600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4" descr="http://redelephant.files.wordpress.com/2006/03/selfportrait_with_the_yellow_chr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9149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5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3666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3667" name="Picture 2" descr="http://www.dl.ket.org/webmuseum/wm/paint/auth/gauguin/gauguin.sl-3-pupp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5900"/>
            <a:ext cx="4495800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4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209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Edvard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 Munch</a:t>
            </a:r>
            <a:b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(Norwegian,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1863-1944)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14690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4691" name="Picture 2" descr="http://www.oxideradio.co.uk/shows/contemporary_scandinavian_music/TheScream.jpg"/>
          <p:cNvPicPr>
            <a:picLocks noChangeAspect="1" noChangeArrowheads="1"/>
          </p:cNvPicPr>
          <p:nvPr/>
        </p:nvPicPr>
        <p:blipFill>
          <a:blip r:embed="rId2" cstate="print"/>
          <a:srcRect l="3731" t="2827" r="3731" b="2827"/>
          <a:stretch>
            <a:fillRect/>
          </a:stretch>
        </p:blipFill>
        <p:spPr bwMode="auto">
          <a:xfrm>
            <a:off x="4498975" y="603250"/>
            <a:ext cx="4645025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85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5714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5715" name="Picture 2" descr="http://www.dusanka.com/images/foto_nieuws/munc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1475" y="3429000"/>
            <a:ext cx="4962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 descr="http://www.artic.edu/aic/exhibitions/images/exhb_lg/Munch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26670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6" descr="http://glasgowguardian.co.uk/wp-content/uploads/2009/News/Issue%209/the%20scream%2018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40386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49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r>
              <a:rPr lang="en-US" sz="7200" smtClean="0">
                <a:solidFill>
                  <a:srgbClr val="660033"/>
                </a:solidFill>
                <a:latin typeface="Berlin Sans FB"/>
              </a:rPr>
              <a:t>POST-IMPRESSIONISM</a:t>
            </a:r>
            <a:r>
              <a:rPr lang="en-US" smtClean="0">
                <a:solidFill>
                  <a:srgbClr val="660033"/>
                </a:solidFill>
                <a:latin typeface="Berlin Sans FB"/>
              </a:rPr>
              <a:t> (LATE 1800S-EARLY 1900S)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52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3426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3427" name="Picture 4" descr="http://www.cord.edu/faculty/andersod/cezanne_mtsv_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5525"/>
            <a:ext cx="42672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6" descr="http://www.cord.edu/faculty/andersod/cezanne_mtsv_1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65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8" descr="http://www.cord.edu/faculty/andersod/cezanne_mtsv_1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4900" y="0"/>
            <a:ext cx="42291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10" descr="http://www.cord.edu/faculty/andersod/cezanne_mtsv_15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565525"/>
            <a:ext cx="42672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4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Henri de Toulouse-Lautrec</a:t>
            </a:r>
            <a:b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(French, 1864-1901)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04450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4451" name="Picture 6" descr="http://www.binbin.net/photos/generic/mou/moulin-rouge-by-henri-de-toulouse-lautr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752600"/>
            <a:ext cx="33528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8" descr="http://static.howstuffworks.com/gif/paintings-by-henri-de-toulouse-lautre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358140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2" descr="http://kukuul.files.wordpress.com/2009/09/toulouse_lautre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8038" y="838200"/>
            <a:ext cx="19859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5474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5475" name="Picture 2" descr="http://upload.wikimedia.org/wikipedia/commons/e/e4/Henri_de_Toulouse-Lautrec,_At_the_Moulin_Rou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5787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2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smtClean="0">
                <a:solidFill>
                  <a:srgbClr val="E46C0A"/>
                </a:solidFill>
                <a:latin typeface="Berlin Sans FB"/>
              </a:rPr>
              <a:t>Henri Rousseau </a:t>
            </a:r>
            <a:br>
              <a:rPr lang="en-US" sz="4900" smtClean="0">
                <a:solidFill>
                  <a:srgbClr val="E46C0A"/>
                </a:solidFill>
                <a:latin typeface="Berlin Sans FB"/>
              </a:rPr>
            </a:br>
            <a:r>
              <a:rPr lang="en-US" sz="4000" smtClean="0">
                <a:solidFill>
                  <a:srgbClr val="E46C0A"/>
                </a:solidFill>
                <a:latin typeface="Berlin Sans FB"/>
              </a:rPr>
              <a:t>(French, 1844-1910)</a:t>
            </a:r>
            <a:endParaRPr lang="en-US" sz="4900" smtClean="0">
              <a:solidFill>
                <a:srgbClr val="E46C0A"/>
              </a:solidFill>
              <a:latin typeface="Berlin Sans FB"/>
            </a:endParaRPr>
          </a:p>
        </p:txBody>
      </p:sp>
      <p:sp>
        <p:nvSpPr>
          <p:cNvPr id="10649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6499" name="Picture 4" descr="http://www.canvasreplicas.com/images/Sleeping%20Gypsy%20Henri%20Rousse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0638"/>
            <a:ext cx="8102600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7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752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7523" name="Picture 2" descr="http://web.ncf.ca/ek867/henri.rousseau.carniv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38100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 descr="http://upload.wikimedia.org/wikipedia/commons/c/cc/Henri_Rousseau_Eclaireurs_attaques_par_un_tig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113088"/>
            <a:ext cx="50387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6" descr="http://upload.wikimedia.org/wikipedia/commons/0/05/Henri_Rousseau_-_The_Repast_of_the_L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0"/>
            <a:ext cx="44323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81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CC9900"/>
                </a:solidFill>
                <a:latin typeface="Berlin Sans FB" pitchFamily="34" charset="0"/>
              </a:rPr>
              <a:t>Vincent van Gogh </a:t>
            </a:r>
            <a:br>
              <a:rPr lang="en-US" sz="5400" dirty="0" smtClean="0">
                <a:solidFill>
                  <a:srgbClr val="CC9900"/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rgbClr val="CC9900"/>
                </a:solidFill>
                <a:latin typeface="Berlin Sans FB" pitchFamily="34" charset="0"/>
              </a:rPr>
              <a:t>(Dutch, 1853-1890)</a:t>
            </a:r>
            <a:endParaRPr lang="en-US" sz="5400" dirty="0">
              <a:solidFill>
                <a:srgbClr val="CC9900"/>
              </a:solidFill>
              <a:latin typeface="Berlin Sans FB" pitchFamily="34" charset="0"/>
            </a:endParaRPr>
          </a:p>
        </p:txBody>
      </p:sp>
      <p:sp>
        <p:nvSpPr>
          <p:cNvPr id="108546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8547" name="Picture 2" descr="http://sonalimanapure.files.wordpress.com/2009/03/vangogh-starry_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66825"/>
            <a:ext cx="70008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4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9570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9571" name="Picture 4" descr="http://upload.wikimedia.org/wikipedia/commons/7/7e/Vincent_Willem_van_Gogh_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228600"/>
            <a:ext cx="44577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8" descr="http://haysvillelibrary.files.wordpress.com/2009/05/van-gogh-self-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29940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10" descr="http://www.ibiblio.org/wm/paint/auth/gogh/irises/gogh.iris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32163"/>
            <a:ext cx="4343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38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</TotalTime>
  <Words>21</Words>
  <Application>Microsoft Office PowerPoint</Application>
  <PresentationFormat>On-screen Show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ART 30/30 ART HISTORY II</vt:lpstr>
      <vt:lpstr>POST-IMPRESSIONISM (LATE 1800S-EARLY 1900S)</vt:lpstr>
      <vt:lpstr>PowerPoint Presentation</vt:lpstr>
      <vt:lpstr>Henri de Toulouse-Lautrec (French, 1864-1901)</vt:lpstr>
      <vt:lpstr>PowerPoint Presentation</vt:lpstr>
      <vt:lpstr>Henri Rousseau  (French, 1844-1910)</vt:lpstr>
      <vt:lpstr>PowerPoint Presentation</vt:lpstr>
      <vt:lpstr>Vincent van Gogh  (Dutch, 1853-1890)</vt:lpstr>
      <vt:lpstr>PowerPoint Presentation</vt:lpstr>
      <vt:lpstr>PowerPoint Presentation</vt:lpstr>
      <vt:lpstr>Paul Gauguin  (French, 1848-1902)</vt:lpstr>
      <vt:lpstr>PowerPoint Presentation</vt:lpstr>
      <vt:lpstr>PowerPoint Presentation</vt:lpstr>
      <vt:lpstr>Edvard Munch (Norwegian,  1863-1944)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30/30 ART HISTORY II</dc:title>
  <dc:creator>Anne Enns</dc:creator>
  <cp:lastModifiedBy>Anne Enns</cp:lastModifiedBy>
  <cp:revision>1</cp:revision>
  <dcterms:created xsi:type="dcterms:W3CDTF">2017-01-18T22:12:25Z</dcterms:created>
  <dcterms:modified xsi:type="dcterms:W3CDTF">2017-01-18T22:14:29Z</dcterms:modified>
</cp:coreProperties>
</file>