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3732-591D-4987-8489-C8519414B72C}" type="datetimeFigureOut">
              <a:rPr lang="en-CA" smtClean="0"/>
              <a:t>2014-04-15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1171-ABE0-4F93-ADB3-AE4FF0CF8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053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3732-591D-4987-8489-C8519414B72C}" type="datetimeFigureOut">
              <a:rPr lang="en-CA" smtClean="0"/>
              <a:t>2014-04-15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1171-ABE0-4F93-ADB3-AE4FF0CF8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040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3732-591D-4987-8489-C8519414B72C}" type="datetimeFigureOut">
              <a:rPr lang="en-CA" smtClean="0"/>
              <a:t>2014-04-15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1171-ABE0-4F93-ADB3-AE4FF0CF8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868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3732-591D-4987-8489-C8519414B72C}" type="datetimeFigureOut">
              <a:rPr lang="en-CA" smtClean="0"/>
              <a:t>2014-04-15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1171-ABE0-4F93-ADB3-AE4FF0CF8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64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3732-591D-4987-8489-C8519414B72C}" type="datetimeFigureOut">
              <a:rPr lang="en-CA" smtClean="0"/>
              <a:t>2014-04-15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1171-ABE0-4F93-ADB3-AE4FF0CF8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2987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3732-591D-4987-8489-C8519414B72C}" type="datetimeFigureOut">
              <a:rPr lang="en-CA" smtClean="0"/>
              <a:t>2014-04-15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1171-ABE0-4F93-ADB3-AE4FF0CF8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024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3732-591D-4987-8489-C8519414B72C}" type="datetimeFigureOut">
              <a:rPr lang="en-CA" smtClean="0"/>
              <a:t>2014-04-15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1171-ABE0-4F93-ADB3-AE4FF0CF8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836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3732-591D-4987-8489-C8519414B72C}" type="datetimeFigureOut">
              <a:rPr lang="en-CA" smtClean="0"/>
              <a:t>2014-04-15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1171-ABE0-4F93-ADB3-AE4FF0CF8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6016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3732-591D-4987-8489-C8519414B72C}" type="datetimeFigureOut">
              <a:rPr lang="en-CA" smtClean="0"/>
              <a:t>2014-04-15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1171-ABE0-4F93-ADB3-AE4FF0CF8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1652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3732-591D-4987-8489-C8519414B72C}" type="datetimeFigureOut">
              <a:rPr lang="en-CA" smtClean="0"/>
              <a:t>2014-04-15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1171-ABE0-4F93-ADB3-AE4FF0CF8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10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3732-591D-4987-8489-C8519414B72C}" type="datetimeFigureOut">
              <a:rPr lang="en-CA" smtClean="0"/>
              <a:t>2014-04-15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1171-ABE0-4F93-ADB3-AE4FF0CF8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726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F3732-591D-4987-8489-C8519414B72C}" type="datetimeFigureOut">
              <a:rPr lang="en-CA" smtClean="0"/>
              <a:t>2014-04-15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E1171-ABE0-4F93-ADB3-AE4FF0CF83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90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frm=1&amp;source=images&amp;cd=&amp;cad=rja&amp;uact=8&amp;docid=8jT4y334OwRNAM&amp;tbnid=_9-rGN-7wzBJTM:&amp;ved=0CAUQjRw&amp;url=http://canadacitizen.blogspot.com/2010/03/rebellions-of-1837.html&amp;ei=sxtMU-moN-SIygH07YH4Bw&amp;bvm=bv.64542518,d.aWc&amp;psig=AFQjCNF5aL0lg8g9UkkwTkJQFAZP5qZXJA&amp;ust=1397583123547972" TargetMode="External"/><Relationship Id="rId2" Type="http://schemas.openxmlformats.org/officeDocument/2006/relationships/hyperlink" Target="http://www.google.ca/url?sa=i&amp;rct=j&amp;q=&amp;esrc=s&amp;frm=1&amp;source=images&amp;cd=&amp;cad=rja&amp;uact=8&amp;docid=RBQC1JSyEUjCOM&amp;tbnid=UZ-KV1i29Ah2dM:&amp;ved=0CAUQjRw&amp;url=http://web2.uvcs.uvic.ca/courses/lawdemo/mod02/MOD2I1.htm&amp;ei=nxtMU5mlMcHXygH3-oHAAQ&amp;bvm=bv.64542518,d.aWc&amp;psig=AFQjCNF5aL0lg8g9UkkwTkJQFAZP5qZXJA&amp;ust=139758312354797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url?sa=i&amp;rct=j&amp;q=&amp;esrc=s&amp;frm=1&amp;source=images&amp;cd=&amp;cad=rja&amp;uact=8&amp;docid=seDA1lMFhtKl4M&amp;tbnid=JJXXTkkZyH5zvM:&amp;ved=0CAUQjRw&amp;url=http://vlc.ucdsb.ca/content.php?pid%3D391163%26sid%3D3213617&amp;ei=Hh1MU7u3HOyFyQGynoHoAw&amp;bvm=bv.64542518,d.aWc&amp;psig=AFQjCNFipvoDi8c1nwFGIxQzZ7z0ApSVMg&amp;ust=139758351364486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BRITAIN’S RESPONSE TO THE LOWER AND UPPER CANADA REBELLIONS</a:t>
            </a:r>
            <a:endParaRPr lang="en-CA" sz="6600" dirty="0">
              <a:solidFill>
                <a:schemeClr val="accent4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51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#3 was NOT accepted!</a:t>
            </a:r>
            <a:endParaRPr lang="en-CA" dirty="0">
              <a:solidFill>
                <a:schemeClr val="accent6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Britain would not grant “responsible government” to her Canadian colonies.</a:t>
            </a:r>
          </a:p>
          <a:p>
            <a:pPr marL="0" indent="0">
              <a:buNone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So, what IS that, anyway?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Responsible Government means decisions cannot become law without the support of the majority of elected representatives.</a:t>
            </a:r>
            <a:endParaRPr lang="en-CA" sz="4400" dirty="0">
              <a:solidFill>
                <a:schemeClr val="accent6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2393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36504"/>
          </a:xfrm>
        </p:spPr>
        <p:txBody>
          <a:bodyPr>
            <a:normAutofit/>
          </a:bodyPr>
          <a:lstStyle/>
          <a:p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LORD DURHAM (aka “Radical Jack”) arrives in 1838 to figure out what is going on and how to fix it!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He stays five months as Governor-General, then goes home and tells British Parliament the main problem is – what’s new?- the power struggle between the English and the French.</a:t>
            </a:r>
            <a:endParaRPr lang="en-CA" dirty="0">
              <a:solidFill>
                <a:schemeClr val="accent6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AutoShape 2" descr="data:image/jpeg;base64,/9j/4AAQSkZJRgABAQAAAQABAAD/2wCEAAkGBxQTEhUUExQVFRUWFxoaFxgYGBoaHBwaGhcXGxscGhwZHCgiGholHBwdITEhJSkrLi4uGB8zODQsNygtLisBCgoKBQUFDgUFDisZExkrKysrKysrKysrKysrKysrKysrKysrKysrKysrKysrKysrKysrKysrKysrKysrKysrK//AABEIANMA7gMBIgACEQEDEQH/xAAcAAABBQEBAQAAAAAAAAAAAAAEAAECAwUGBwj/xAA8EAABAgQEAwYEBQQCAgMBAAABAhEAAyExBBJBUQUiYQYTMnGBkUKhsfAHI1LB4RRi0fEzcoKSFaKyJP/EABQBAQAAAAAAAAAAAAAAAAAAAAD/xAAUEQEAAAAAAAAAAAAAAAAAAAAA/9oADAMBAAIRAxEAPwD3CEDChQDwoUKAUKFDEwDwoUKAUKFCgFCikYlDtmS/nAHFOOSpSSSsO7AaksSw6sDAailNeOG7SfiJLkJPco70g3JypLXZ6mOb4t21VOmqkj/j+LQAVyvur1aOTxfHUArMqQkrUfGqp2GW7fKA73gP4somqyTMOsLJZOQhT9GLVjeX2tUQ6kDDg+ETSnOQ9SUg8o6GseLnDGcFLKMtW5EB8we5ChvdoWLxMyQtIcigKVKzUqas9fMgwHuMntXLCgmYpDKsQoUDs5DnWOikzUqDpIUDqC4j58xxnCWiYqZLnpUG/SUqLWfxOze9oK4J2hn4OZ3svN3Wb82WoBwHFevptAe+wxMDcPxqZyErQpKgoA8pe4eCYB4Z4UM0A5MKFDGAeInpEoUBCa7UvEUA3U0Ww0AhEFh/9kfSJwxgJAwoQMM8BKFChQChQoYQDwoUMYBPHn3bDtuMy8PhxMUUEiatCRTQpTmua1NhHdYyYAhTqy0NduseJYBEqYqYnPmCHLoAOZ1Empu7awA2F4h3haVNmoIUzrylNLmhqX66wXJ4WJc9Klqmkgl1KYoUCkg5SFHKoDeGw2FlSlLmJIzFQCVLSlBSXqkpWlgWao94D7Q96sokoJfM6AFO+a7KHwgVrAZ+JkgJmqSUnmbyfNTrRO8VcDStYWpEoLZIJJ0TvcBIob12EHYLAJYSyonxgMTzL8JUzH8tIUqusX8PTMlqEqW6pZIKkgOMwcB00elW6QFEnDIUAuUCiampQFZgsVcgkC9G9It47xdE0S1HMZgzZ0rQoMMoTVxU29o3cFwOZOZQlBOmdblQYV1b2ES7SdnZoCVLUS8vulH/ALZ1Delg5OkBmYLEy5SGCM8lRLiqhVm/6h65XgTF4dS1gSEmWCeUuGBLPRSEkBvSAuE4VYXMkTHBRzLSGdgxzIOqg4IFiHEdEnE9ykGYWVVpqRmlroMucfApqevSAxBMxGFKZwVkUzKKCBmS7Glvk8ew9je0qcTITnUO9AAUNC9iDYvHinaTihmAMwSwAYJL2eoUW9RAXCuKTJQ/LUQsEEMVVTVw1qwH06DCjH7KcR7/AA0uZUOBfyBjXJgHeGTEc0JJ9ICcMDDE7woBwXh4i9IfNAIxEq3hKh4CUMIeEIBPDxEwkGkBKFChoBQocw0Byf4kyVnBTcisvKx0ZJPMfaPLOyEpipUkEqSGzFQD1FkgOAPPePRvxWwypmGSkLCQpYSQS1CanqGEcHKkTpCQiQEKy7lICn+J1FJS3rAYc6TMnTykqBALlZZnJJbe7jeog/hE5EiTnXmGczAKHwOBTYUd4E4hiRLPOlOdSsygFEuXHxA8oo29Y6PgfD14pAUMmZBLBSMwHKCAkOB6GAyOCy1LStK+V1y5RWKkJckEAdBm9o6fh3ERLSru0oSlKiwKElRIolv7r1e3WOPwEvGhapUuVMKzMKmCGTmL81RlSHJj0Hgn4bMAucoGYTmUpQKuYlywCgkB/OA6fswp0AqBK1AqckmhN9gCXYCNbiGATNRkUHDv5HcQ/D8AmUlk1JqSbkwW8BwXFuyhdwnvAnwkHLMSGZkrBDj+0uI5LjciZLUo90Uu/MclHqHAcEizmPaFGMrjOARNTlUMwIqOkB4CvgM+aqiQSNSpCRruR8oO4dwPumOIJk5iUppmc0q4PhrHaY/suqUp0TEhF8s1AWzj4Szv5xyXbEUkkqWsJKkjMGLFTksAwEB6J2L42hBl4dNUlKQFf35VEithytHcvHk34b93LXJB5lr8O4u1DoA5fr0j1kmAYHeE3nDJDawkmAlWIH7eJiGTQQDiEowxEOIBGGUHhyYdAgHeEIa4hhaAkTCeEYYW6wDgw8M0IloBzCeGJiJXAeX9uOJE4+VnH5UtKwP+9Kn0qPWONx2PEyYpBmpyAUzJXezBJlqIPqI9F/EuVLCEr7t11LtQpFS4soAtezmPMcTiiZASlkKnzg5FAEjlDbDM59oATs/wNWJmKFAh/wDkPKkAEE0bmOXSPaeyHCZcqXyMQTy00fXrHl0iaMMHTMzAIU1iGCVJUnzK2fWsepdh5oOHBBJS6ikvo9IDpcPJAAAH3WCRGJNnrIKZXiJbMbB4CxuBCJLTsUpJ1UpeUv0ykN5QHUExBRjyrDnFoUVyMcnEyqgpzAqAc1DmrbGOx4Njps1AzpIpWhAcXI6G8B0C5gtr0rFWInAe8cv2240vDSuQOo8qd3/20YnD5GKUQvGYpMoMDkSASKan4VdIDpOOoBLDLZy+zx5d2umZe6TQ8xBFx7v0je7QYVavzcHiO8WCCtCixVQh2plNuhjl+1E7OiSsjKog50tYuQfRx84DoOA41K0ZBLElwHm5jyhJCuUqFy13pHruFnBSUqBooAgnVxHkvZngilCWlgoLS6jmVlY6sDVQ2IaPX0DQWFPaAkIaI5ocGAQS0JNoeIpb5wEhSGeGNnFT1hhWsAsxcfSEvmLOaX84kkVMMgMNS5JrAMlNSRZ6iJpW8RCqephpQo+5gLmhtIeFAI0hiYRMVzT9fL5wEz6RBen1/wAQifWGmW+x84AXGYSWsFMxIWCkgvdiPlHnXFOxKe/nKIzShLSUIdlJUTlfawePSCok2Yft7QAg/mTAGqgv5u49KmA8P7Q4Xu8VMw4CsqVd4SphnBylwAAKl69I9B7EYyWqeBLJ7sICQwYFasylUI0ap8oh214UrF4kykpBEmTmKmqkqdkpNCVMMwT9Iz+xHDpsvEDwmUG8IUlyVB1rzAMWFn6QHpCUkBRSASbe1H9Yw8RwVU1M0zZqkkA92GOVCyPGuv5lTY0bSOrlFxakOuS4aA8/7O9mkS0oIUnNmUVEOcwJUSmwysSGYUAjtpckJCQPC2vlF0jCBN9v3iyaIDju0eA7zGSAojJlKgCWBWCMo6C59IG7Rdm0rw3dqZS3BWspdwfElKkpdG4LUbWNjtZJfu1JoQq/35RoTZfeIS19HLVasB5hx3hfdrRMkEpWhypIcJCX5g6mqykgACrExkdo5ZPdpS4DnM7MFUuGtcR6FjuCssknmIJBex9blm9o5DtTzTEAOxLU0ASXBgOg7G8JU6QZaWSOXMtYSSG5kpIqDs8ejILD+KRldnZGWRLOVqBvLdtBGokV+6wCq/0aHSLt9mHFHpETSw1gELxEWrEniJDip9oCTUbTrCWC320RNNB1P8Q+UNrAT/bf+ImkRUq20SzQEFCitqiJpNIVCKbxEmAtEIqiJNOsRXaggJQn8orVRvSmsJRsNf3/AMwCUNbtu/0iEwVBPziZVbcPEJtGswu/+IAfKX5iPPppSAsRiQhYoz0JfQkAltnaCp6xm9AXL0rRtoBmpKit75RpXcN7PAFTEOVKArmBVS5CcrfKIyOFy0qzBIBBe5aurWf0hcMxjkpUWID+YDj3s8XYeclSiU7n5G0AXhwwsIvSaQPJNCx+u8TmGhaAmubSkUGcGveJuAk7tGDN7PoVMMzPNClAMBMICW0Asd2MBLteUCQSpQCEsSbMaftE8JjXlpAIJSlj9vtHB9tMJjlTEtlVIHhIJ5lA2UGJ/aNTswFS5fOp1ZlFdeVyLDoGDQGn2hxQQXcWPRvXWOR4bgTiMVIBsVFahpleoPoBGh2sxClKSgsApPyH+46nsZgEoR3pYrU+UtXICKe4gOlGjW2hJNfSIGcHv9fsQ01bfd/e8Bak7H70hkmv3WB5c0Zjez/X/EQM8Anmch2/aALSf9Uhs/3SKMNMBc2fTWn+9YeWt3amgsd3gLgdmhmJY/KrC0QCmAdi2xbpFr+7fdYCSw+rRWSoXAb73iagYktUBUeU0qNfv1h0qF28h5awwSD7F/eElPQPpATKmFL6Q5MNNDJoHMQmGjXP+ICM0lrkdWqegBtFU6hBNyQANB0tE5yrH56X00eBp6vCTQuWBZ/MbwBJWaUGjnQQHOm84rvV22flq8QxBcgOS1CwoHN+piudUsDoXY1NdNhS8BJZBWXNw4q4s1tIFmKOYl7Nps+3SFNDUqzAsPYuYoysSQQpyAGFmflvU9esBLLmJJGZmYuGA19XES4WsJKgGAYZfMXimUokl/YWFTR6vBvCFJXMyqLUOUWerE7/AOoDTkzg3u4rW28WhTJrQkXgeZLKCdXNNaM0WomULj+aCAz+JyJ5SnushF1Zy1PY1rAGJnYpKUlKpKUjxJcv7qT8o3pqaBi/T76RhcX4TOmpGVeUXpXc6wGB2hx+IUE5FypctJJapUpVHp8I+sQ4bImstU3KHAZCXOgLl7KgPi3Z/Ey2V3yyD4hR/R6xUvGHDycq1l3JbUPoTvrAUY+aZmIR0G5rVv2j0nhIyyZKWYhIBdxXXqdfaPGuN8UVLypl/wDMo0apAoxD6xQjjmLwGJVLVNVMKCBMSo5g5AJHNrUh/OA93mzAlq9BSKgrm8tya3qRtbaMnhPEEz0Imy/CRRnoOZLEbi3pB6VAFy1E6s7tc/L0gLsxKqU86G/lasV4ch2DOCa3e9ARSIhZO55an4Xp90iGGmMbg1L9DY3084AuQHejlzesRlnKK+Lr6uwGkQlTSwDPtX3FB90ilCzlAUCA7hJZ7uGgNHDzHFNa/Y2eL1A9WveAMNicqC49dbtb03ixE2lQRrXYGnlAaCVU0iTxQlTjWrxJavJ4CnIC5qH9vaJyVnVjdj06xXMRqfXp8rtEMzjpsNhudIApUxw6fc+cU4pQynN7b/5h1EtvslqU0AgSYs0d1FhT0MBHEFRvSoZnA0rEJs12GYu9yRVtB0ipUx6li2nVx4iC3+orxSlACyzpVgKAFnte8A0+eeRwzF2S9Ws5NGrrtA86ZzkEJ0JAP1JFnizENyjyDOwejudbQJOmcyQW1Avdnsb2bW8BZ/UkKCWzUpZqA0cC4IMDTFnM2wuSyXdjfppFZmc+Yk7NceGo+egijET0KVUOSzFQypTdiz1/iAskLUrMHzAtQGnipUWtGF2hxUyWkKSoImImhQIsMrtU3d7awWlfMtIp0Ar0IrZxc7xzvaDEuK1qoDKcwBcM/sW9YD1Psl2il8QkEkZVppMQbgtQjod4IxOeU+Y5horQebWpHinZbiysFiZc5yUZsk0f2Eh3fa//AImPoRJCkvQpIfcEH6iA5oY9gagN9AKn1hTuPJAUAo0qL+VqxdxvsnLnpZMyZJv4GPyV+0chxH8PMRzFGNC9cpRlVSoch/pAEcb7QoUgkkV8z9mPP+KYyZNnhASqau0uUkcxrdTVAD/SKsbhJn9QvDibJlGX/wAk+bM5QmgdLgb2Acxqy+2WH4cgyuHIE+aRz4ua/MoiuVN8o2oIDsOzfYoycs3EgLxMxQJLOJYowTuRu0eVdo5+bG4lZIVmnTK9AogewDekHYr8Q+JLNcSUu/gSlN6bO0c2XKnJcl3OrvrvAegfhjxVaVTJRPJ4gDUEtpW8elIWTmKjzMHAqGIce28eM9i8QJc5KrJcDMXodRTd49clzQWqCog6UbrXaAKEzmINmFSdfS0N3uU0BDuaip8mO0VSZ10pJDA2d6Nvoab3ivDzGJYOLOQxr8jAGYWeplFn62ehPMNPrEZfMmhtUkXYgFn+7RXLUWDJcVfajO70/wBRfh54ykhtaCtHqzgNAWTAAhw4DNRipz1ctWCJSsoD0ozkgl310pApnOksxZ2VRrFqC72aI1CcxLAeQ/zSkBolBKQBY6kXH+Xgskal/IxizZlnOmzs+g8xsIM71hR/Rz8hAFCYSHubNQepisTGFWG5skPtuYpk5khjYFx5Emn0ieatnU2tB7C0BLETMoq4B1IqegAtAc6Y1gwNWHiLb9ItmAsAeYtVSqjWgHreM7FT+U6Uqpq3sBATmTQ3NygmiQGuNSL/AHWM/GYgkoflKhQCqqadAWGkKdNba2pD+b+kBYqclWU5srPQGpsxOp/mAtxM9ZPKLkUcEkggEv6+cNOmF0ucovRnYCzl4onzHCTZNyzUFDXr16dIEXjRmJBooV8q3UXJ8hAPPcKJSXULVvUa6DdoyuIcUBJ5jyAOAXDguxOtNPOKsbjnNaAuHtV2bV6VekYM+eBmz+MjcAUsQfIwBk7ipKlkBQQrKcwcUboetRGZiuIJUgpINKuC9QCzDb+Ix1YoPyqItrevS/rB3BuHd5zLBIUCUgakUc/2vAMmeJqak3Dn3qQ9qx2XZr8Q52ElJlzEf1EpAYMppiUj/tRQFtI5ORlBXQABRBZmOo5dhUdHgNwCwelCXcMWqRoYD1PH/jFICD3eGnFegWUBPqUqMecdoO12KxavzJikJflloJSkCrOxre5gZKCoMlhp1YlrG0Fy8GEly1Q4FN3NTpS4MBiScAqYRSho5fz9S0F4rCy0IBSrOV6uzNV2/SQwBN6wceMS0BmzmhGVgBQBnULeUZU3FLmLzrZzlTagAZkgWAG0BVJlsQ4cEQZRJp4tHNQ416M8N/S5cqiqhNgGy1HvvFUwgrPWht1Lv0oIA7A4opIDIZIbIpLg5nJca+sdf2f7SZUpSpKstquGBI8BJJKfUNHBGhqTS4o4Lak+Xyg7g60GYFTSrKDVqvSxL2s+zwHskucAcyVZjTwl3H6m0Gm9BEk4oBQJc1YBNBoX6C0eeL4iEqUUqVkzBpiVkpGtcvMCC4rTrG5wzjLJPekKT+pBcuQACa+/lAdFJnZs4D0V8WjMKvoGhklkKLuwqA7b6av+8BYXiSFrOUhwSwqNT+q4P7wYhIyqJo9QWokMKDrSAvkLBlKIzU1ylqnRr1i2ahhbKNGe4vfzsIFK2S2aiXLM1H19IKCk6uAxZjUF61b2gCpckABy5AoQdWe+sW4lClAOop2YsG9NYpmzg5BsakMW+y0HhiKtQjTpZ2gLJ8yrnlI0fp8oFxEyl8oJsCMytTEZqhmLi/w663P7QHNnFsxZLksxGYiz2oGo0BfMmMgpZqDYsC7E/WM/GTDkGYh9DsbUGpZ4kJ5UggMXZgSWIfcetIAn5shLFLhmpmOtz4S0BVOxBy0JdhRgqlWYaEavuYEn4kNomtSFAkkXcuydKdIFnqUzMkVBNSzbKUS52o1yIFnTxyhnapUTlTUWbVmEBdMnDUszuSdGJ5R8Rq1mgXGYlKSFqJSlNnbMQ+1gB6wp82oWNQ2dW+pSOhf2jL43KDF7kggEkFbOPIJ1MBmY3G96o1VlCipIaopX/wAWjJx2IzENoGod9QNPQxf3gSTlmJLFykBQSCx1o40ptGRNWyi1a6P6wF/DcP3kzLU1ctoLO0dngphSgzGKVE5ZdiEpAc+z5QNx5xg9l5NFqILrSsOXAZr5hUV6dBU03sBhhkkoUAU5ndz8WRRvVn16EtAXYrhoSiWsDxAhSuYAOAec7eL/AOwq4jAxWECn5glSQeXfKC4qKnXyj17A4B8NiAUJdUtSSBdhLBpq7n5DaPIsdPVlJUhMxCVEOxCglxfakAu8yo5kKykF2dgqoelHLBtoz8dxElORPKlmqA5d70p5QVInSSARNmIDuUkO7a7O7N7RLvpIDeNQ8JCSxNeatXP7wGOZRZIDuRQCr/xG1I4YZbE1WBmDVSmgr/2BbygrAKKpqSmWEVRmZIA2pqlROlBeNVcuWlKVlTMtRoQ6goB0lz0+UBhcdQU8rg+ICr2LP5kVfzjGmzKp2azNbfzjT4pNzk5TaoGZ8oPwuAAbxlKS+UN5fx1gLpdVO7Pud2qaV0+cOo5bGraPtUGxeHwmFKi6KN8RIoC7k+m0buEwSUqUAkzFk1mGtdMugq+5baAycJw+coZQ6UqqQokAnSmpjqOHnuh3YUwcustc6FRTyhwGrFCJ4StyylOMzmwGgq2YUpWGQtUxZB5wxI0IFQAWbKx8hAEzZk5GVSiFJIZKiSGLsW0fV463g2LeUAtP5uoJoUsQ4NnLvHNlRVK5wFFJpYA1sC1z5wSMQShPNlUl5ZylXNYhlOWILe5gOu5gjUKbmtYUpvSLVsUC4qKFqVIubefURi8N4wmYkIKhmajuXZnfYjrrGiFsHykmxJZmfTcFgaHWAO7tVDZJO5LBj8n+sHpFGdOl6vTY/dYzSo0JIIpYAC5s5t+4iyZNQkls16kdXtmI20gL5k1gagAmgu9Df/HSAMasiupJ5Wc6C+oraLZzgLyM5qVEtUANXaM5YdJIcOaKJcvY/dIB8RPaWfCQkfDerMBtAUyayGBSv+1NTWtbc1OsPPmZZdAcjcwaqiQ197U6RnYtBUwBIfQUJvcCwbWAjOxDMVMpstPhDWPUuYzp85/GczKo/hAs9LjWHxs1EtISqqiAQkEUb9TUrGVi8QqbXKQlRCaV9TQUgL8djFKZnzP4jU3oz0byaMriqS6QutSXerBqbFwTBC5hCgX8L0bz6QHxCegActnZwTmqMvXe8BkYlZKmAZIsP8N53gPKcxOwgmd4vF5n6008oeXJq9etYDo+zSS6E08NWBJPOOWhBdtrP5xo8IWVzcoFJc1wAkFgksM1erU3jM4WjMrloEpqan4VKNN3oB67x1nZrhylT+5BGWYoEgDmCTL8SqOkCpDl3Umz0Dv+zYUrCoK0Mqc6lCtlEnelDHj3HsHOwi5gKVBBfLMQkLSpHMAVX5qatHv/AHACBLTQABI8gGihWFSGDBgOldz7fWA+b8HghMLy5MyYXolKSGBN1Na97RsYrszPkSguZ3csBnAyqV0HVT30j2PiPdiSqbMIRLdyXy8qS4HV2HpHlXa3jacTMShBKZUvMQCKFQc5i5rZ/IwAmHlolyko5sqlJUs3ctTNVg1aDpGXx5gAZcw0yhcsuCAzONw7gm4eJcTxyQkpd0qALB0kFnTQ0cFx1eMKfPUo1JL1NrwEVqLjbpBeFw2Zaatr5V1GutBD4bCFSuqb/wAeusbcuSEoKpaXZLKUASXDVBO7nUUEA0kJChLBKEgEE5A76OP3LamLjNTmOVQyvYauDVx1OlOpgFSmLFyoDly2IFHLX8+t4mjMpTNoGagAd3LftteAeTiWUVDwtcjV3s9a+kF4TKAs5gcqnDAsyhUPaKZUpNyxoagu9a5aUY0tpeKJuIqp29yAH1P1gNuVi0iUCADYh1MGcFzYqINnOtou4ZiJsxWSUhD1YZXyvrMazeZPSIcF4FNmIC5zypQOzqUAPhSfCOr62jRx3F5cpHd4Vkpo/KlwTckkl1aEkawBuD7PKS3fYh1kjMC0tJb9OcBV+gtGz/8AFhuSYuhfKkg3oWOU/YjleGY1EtGZaCt7qUtywvcF61q3SNWdjkpyqTLMsKPw8qsocupBLAOPiu7wBacSUkZkgpfUMoaCgDZdWG9oKMzMAUspwLAKGosSGPXzgJHHcPMQlQKczDMgnIoFiCpP6jq1aaROVMlFLoXkchwCmhaoyqbUu43rAHzZpyl0uXozNtv9tGXi5wQC4LJ+IeAVv7Rfjws0Zyuw0dP6ujGMfGTMviytrsAbhn9YCeK4gAkl6AVU1X/tHpGNiccqYktypqSKPc31sSWtEZ88qUo0CAOUP8zox20eBcTPdPKCAS4vZ/ahb/2gIzFEkCoqMpU4FPhI0fygfGzQquahry7UBuz6n0hkzDlScxflANzerbliWYjxCBJk/RG7u52DgKfZxqT6wF0+YAR4aJFQWTQvtewtrGdjVOUhAsG3LnQtEpRKmCncF9cvrtR3imeGf3u51L/tACTEB63I/wBRepTKKTf2ten3aBzUsB77XEJIYlqG4Brc/dekB0WDWBhisHLmaWSSOZa0kLalGRmfZxqY7/8AD+eJc9tFF7uwmoSU1/7JIrd48y4OEleRRdJOZI0uyrVq0dX2RxB/q5AzGvcggAOyZhbM/TarQHuIOsA8RxSUS1KV4U0JdvN+kWf1AOYKoEH/APIST9Y8t/EDtR3r4aWrkCyZhFc1yEfuRAZfavtArErM1RyyUIAlocM5JGZj8TAsdKRxmKx+awH6QACwSGqN1Fm9TFvGpoq3hYZSNc2YgkbAbRkm163P8QFs2a+5b6D94I4bhCtQUocgLbOelPeKcNh85AsgeI+jxpKATlAdtAK09tyfaAL/AKlgA4AA25XeoDPo25MWHGs2UZSAwYNdhq70erBoEK6jMHexIbXQf5iBqoJJDVNTQVq1K+gaAtOKGcEfpIHm1L9DcxbKoCHq1SKvfo76aecVCYkFIdIa1KavWpJIaCOG8PVPUCxTLAHMKKVpQAVo7qNICpE3mypJqxa5Y3ZgY3+zHCUpPfTgALoRcHXORlPoCBEeHYJGbIOVg6mZyCzh6lRt0gzHY5BSEhJKQfDUMA4HhNE1GjvaAXGOOqmAhJZKgWYs7avQN7VjJwMkKVlKkZS5JNBsXDV8wRa8WLk56OAxYZ2B6ONB0084FXiCUlCOW/NfOa66DTygN7+rwycKJhIZald2EBOclKyKVpQDxOGMZP8A8wpgpMopCCFVW/LYgHLQEFiHZ4GwJlqShMyVPW5UJSpNSXbOMpsHBP7xfgZklc1UhCJpXZJmTJUpJrU8uYk7gbQEMTKTNCigg5sry2AKd2GvmBZrRPCrSAy8wJrUuKkvq21YCxvGkpUpE7DzEFPIcsw5gUnTNl0HrCnz8KsB5gGpE1Fj/wBW8TaikB6BxGcEBQJKQRpXUepIHpGHi5ylCoATXKkkZrs5Op/mFOxxSFTZh0OUVLpqHNBq5o9oxMZi1lsgASXG6m2S/Um/SAjisQcvhBAy1A1J1PSh8gYGm4nKliXUaUA3NDVwoWpqlJiJWyAjMosG1flBLMR5nycaQIZiWOYs5pqyjZ9SKN5MYCzEkpS6lKJIBSAetC+Zj5XA8oDmrBIKbasSLNWtas+sPicSQyeZjXV1KB1bRz1+cQ7l0kpqLFz1qelT00gJZAZgegcA0D63FLjS0U46fflKdx1pU7GCQQVJDKAcUuXYajTbaoivikjnSQHGqtCxAe2kAHLmO2awetrAaH7rEULL0FTQ0O9x1aEoOQ6hanrcfP5Q6Nc1DoAW9vmPaAv4etlBTApBatdulasWjufw+wb4xKiHEsKXzDmcWbYjMY5DhWFSohJ8RPpdgPV/pHXdnccqTOUtQ5lAigYA8rEvpRveA77tnxFUqQZiKhXK4UUtMLZS40pHjs6bkTzVUTmU4+IghRJ9z7R1/HOLGbKQCye7UslBF1ZeUMCAfK9yI4Tix5lB25i40CnLtqRSj6GABUsmp+EMHD0Fqft1h5MtSyAnLV+lgXJe1IiUUB9/31gzBy0gKJDuPKj1Irr+0BcpQZIAszkfUtvb1iU1Rcl7m/mbba/wYrnqJOY0fa+V3r0iM6Y5DbhxYDc9TAS71lUYbByHc6V69IUyVlYPXf5+3WLpcoOhbFIyuKh3BNWah2EF4LACY01aiynCUvQtqpR0Fsov0gJcL4aqbNSVhZQoWSPFf1bqI6XEZUukFhls12pRjQDqR5QGrE5C9mT8PLRg9D/LRjjGKUo5aFQNVEu3Q1ZLUpAGzcRmKgCxDihYXZWw+gprFWGAOZZUAmlSw9HJckkj+IFwstRJqwaj0e1XNg1KVrSNNCE5VHLR3ZmDm7OXf5lqwEkYts1010AdTX+7B9SYzMQtkE/luAaGwo7AXJH6TQdTFyppdZLbCo8hb6j03iiawSCssDlz6UzPR9KQFuGx65C5CJSBMmFBCUqJSy5ikhCiwfMG10O0bC8aiaRIlT8KvESgUpH9OtKVzHciTNSRkVRnDiOLl49SJ6cQBmKVhQCgGIFGNLMI7I4TDy0zF4aT/wD2Smm90tasycwSr8ugC8gJdIHrAcZxbHqxExc5ScpWQSKlmAS1egvA2JUwDGuvt5QfhpX5aVGpUXdgQalwU/EQfQdYpx0pIbYkiozO2tDW/ioNoDrOOSQZpBdkgNU0qOvWGweDQEqSAWypo51QX16CFCgHXgUAhhdIJqblCjvvWB8RgkCUogVCgLm2Qq33hQoBSuFyitTpJypQA6lFg5pU2itfDZb5ctAkNVWoQ9XeFCgLMLw+WMpCa01P9w32gPF4JBEtxZKmqaeG1YUKAFVgJdKH/wBlf5iUnAS8x5dDqrSu+8NCgNXgeAliaghI8Qu5+FW/kPaDkSwJpTpnR8ykGt9YeFAUY6WHnS65EksMxoyaNXpGLjMEhnapFS5rbr1h4UAGMIjIS1QCxc/29Y0MThEMnluUjW2V2hQoAeXJBFf0vc7Q83DpFh8INzd0woUBpy8EgzZScvKVMQ5tTrG5jsIgpByh++WkaMlLMABYdBChQGHxaUO+SmuXZzsYAAZQSLZB8x/AhQoA/hssKWAXbMkXNikbRPEFxWt7/wBuZoUKAaTJDKVqErUC5uEJL+8B8UlgoAqzJNzUsb7woUAEMKnKktq1z+odY7FUlP8AUTJzfmDD5gr+4oCSWs7UtDQoDisCPy1DTLmbqLfUwTiUBSUPqCokEgklncirbCw0hQoD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0650" y="-1439863"/>
            <a:ext cx="3390900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4" descr="data:image/jpeg;base64,/9j/4AAQSkZJRgABAQAAAQABAAD/2wCEAAkGBxQTEhUUExQVFRUWFxoaFxgYGBoaHBwaGhcXGxscGhwZHCgiGholHBwdITEhJSkrLi4uGB8zODQsNygtLisBCgoKBQUFDgUFDisZExkrKysrKysrKysrKysrKysrKysrKysrKysrKysrKysrKysrKysrKysrKysrKysrKysrK//AABEIANMA7gMBIgACEQEDEQH/xAAcAAABBQEBAQAAAAAAAAAAAAAEAAECAwUGBwj/xAA8EAABAgQEAwYEBQQCAgMBAAABAhEAAyExBBJBUQUiYQYTMnGBkUKhsfAHI1LB4RRi0fEzcoKSFaKyJP/EABQBAQAAAAAAAAAAAAAAAAAAAAD/xAAUEQEAAAAAAAAAAAAAAAAAAAAA/9oADAMBAAIRAxEAPwD3CEDChQDwoUKAUKFDEwDwoUKAUKFCgFCikYlDtmS/nAHFOOSpSSSsO7AaksSw6sDAailNeOG7SfiJLkJPco70g3JypLXZ6mOb4t21VOmqkj/j+LQAVyvur1aOTxfHUArMqQkrUfGqp2GW7fKA73gP4somqyTMOsLJZOQhT9GLVjeX2tUQ6kDDg+ETSnOQ9SUg8o6GseLnDGcFLKMtW5EB8we5ChvdoWLxMyQtIcigKVKzUqas9fMgwHuMntXLCgmYpDKsQoUDs5DnWOikzUqDpIUDqC4j58xxnCWiYqZLnpUG/SUqLWfxOze9oK4J2hn4OZ3svN3Wb82WoBwHFevptAe+wxMDcPxqZyErQpKgoA8pe4eCYB4Z4UM0A5MKFDGAeInpEoUBCa7UvEUA3U0Ww0AhEFh/9kfSJwxgJAwoQMM8BKFChQChQoYQDwoUMYBPHn3bDtuMy8PhxMUUEiatCRTQpTmua1NhHdYyYAhTqy0NduseJYBEqYqYnPmCHLoAOZ1Empu7awA2F4h3haVNmoIUzrylNLmhqX66wXJ4WJc9Klqmkgl1KYoUCkg5SFHKoDeGw2FlSlLmJIzFQCVLSlBSXqkpWlgWao94D7Q96sokoJfM6AFO+a7KHwgVrAZ+JkgJmqSUnmbyfNTrRO8VcDStYWpEoLZIJJ0TvcBIob12EHYLAJYSyonxgMTzL8JUzH8tIUqusX8PTMlqEqW6pZIKkgOMwcB00elW6QFEnDIUAuUCiampQFZgsVcgkC9G9It47xdE0S1HMZgzZ0rQoMMoTVxU29o3cFwOZOZQlBOmdblQYV1b2ES7SdnZoCVLUS8vulH/ALZ1Delg5OkBmYLEy5SGCM8lRLiqhVm/6h65XgTF4dS1gSEmWCeUuGBLPRSEkBvSAuE4VYXMkTHBRzLSGdgxzIOqg4IFiHEdEnE9ykGYWVVpqRmlroMucfApqevSAxBMxGFKZwVkUzKKCBmS7Glvk8ew9je0qcTITnUO9AAUNC9iDYvHinaTihmAMwSwAYJL2eoUW9RAXCuKTJQ/LUQsEEMVVTVw1qwH06DCjH7KcR7/AA0uZUOBfyBjXJgHeGTEc0JJ9ICcMDDE7woBwXh4i9IfNAIxEq3hKh4CUMIeEIBPDxEwkGkBKFChoBQocw0Byf4kyVnBTcisvKx0ZJPMfaPLOyEpipUkEqSGzFQD1FkgOAPPePRvxWwypmGSkLCQpYSQS1CanqGEcHKkTpCQiQEKy7lICn+J1FJS3rAYc6TMnTykqBALlZZnJJbe7jeog/hE5EiTnXmGczAKHwOBTYUd4E4hiRLPOlOdSsygFEuXHxA8oo29Y6PgfD14pAUMmZBLBSMwHKCAkOB6GAyOCy1LStK+V1y5RWKkJckEAdBm9o6fh3ERLSru0oSlKiwKElRIolv7r1e3WOPwEvGhapUuVMKzMKmCGTmL81RlSHJj0Hgn4bMAucoGYTmUpQKuYlywCgkB/OA6fswp0AqBK1AqckmhN9gCXYCNbiGATNRkUHDv5HcQ/D8AmUlk1JqSbkwW8BwXFuyhdwnvAnwkHLMSGZkrBDj+0uI5LjciZLUo90Uu/MclHqHAcEizmPaFGMrjOARNTlUMwIqOkB4CvgM+aqiQSNSpCRruR8oO4dwPumOIJk5iUppmc0q4PhrHaY/suqUp0TEhF8s1AWzj4Szv5xyXbEUkkqWsJKkjMGLFTksAwEB6J2L42hBl4dNUlKQFf35VEithytHcvHk34b93LXJB5lr8O4u1DoA5fr0j1kmAYHeE3nDJDawkmAlWIH7eJiGTQQDiEowxEOIBGGUHhyYdAgHeEIa4hhaAkTCeEYYW6wDgw8M0IloBzCeGJiJXAeX9uOJE4+VnH5UtKwP+9Kn0qPWONx2PEyYpBmpyAUzJXezBJlqIPqI9F/EuVLCEr7t11LtQpFS4soAtezmPMcTiiZASlkKnzg5FAEjlDbDM59oATs/wNWJmKFAh/wDkPKkAEE0bmOXSPaeyHCZcqXyMQTy00fXrHl0iaMMHTMzAIU1iGCVJUnzK2fWsepdh5oOHBBJS6ikvo9IDpcPJAAAH3WCRGJNnrIKZXiJbMbB4CxuBCJLTsUpJ1UpeUv0ykN5QHUExBRjyrDnFoUVyMcnEyqgpzAqAc1DmrbGOx4Njps1AzpIpWhAcXI6G8B0C5gtr0rFWInAe8cv2240vDSuQOo8qd3/20YnD5GKUQvGYpMoMDkSASKan4VdIDpOOoBLDLZy+zx5d2umZe6TQ8xBFx7v0je7QYVavzcHiO8WCCtCixVQh2plNuhjl+1E7OiSsjKog50tYuQfRx84DoOA41K0ZBLElwHm5jyhJCuUqFy13pHruFnBSUqBooAgnVxHkvZngilCWlgoLS6jmVlY6sDVQ2IaPX0DQWFPaAkIaI5ocGAQS0JNoeIpb5wEhSGeGNnFT1hhWsAsxcfSEvmLOaX84kkVMMgMNS5JrAMlNSRZ6iJpW8RCqephpQo+5gLmhtIeFAI0hiYRMVzT9fL5wEz6RBen1/wAQifWGmW+x84AXGYSWsFMxIWCkgvdiPlHnXFOxKe/nKIzShLSUIdlJUTlfawePSCok2Yft7QAg/mTAGqgv5u49KmA8P7Q4Xu8VMw4CsqVd4SphnBylwAAKl69I9B7EYyWqeBLJ7sICQwYFasylUI0ap8oh214UrF4kykpBEmTmKmqkqdkpNCVMMwT9Iz+xHDpsvEDwmUG8IUlyVB1rzAMWFn6QHpCUkBRSASbe1H9Yw8RwVU1M0zZqkkA92GOVCyPGuv5lTY0bSOrlFxakOuS4aA8/7O9mkS0oIUnNmUVEOcwJUSmwysSGYUAjtpckJCQPC2vlF0jCBN9v3iyaIDju0eA7zGSAojJlKgCWBWCMo6C59IG7Rdm0rw3dqZS3BWspdwfElKkpdG4LUbWNjtZJfu1JoQq/35RoTZfeIS19HLVasB5hx3hfdrRMkEpWhypIcJCX5g6mqykgACrExkdo5ZPdpS4DnM7MFUuGtcR6FjuCssknmIJBex9blm9o5DtTzTEAOxLU0ASXBgOg7G8JU6QZaWSOXMtYSSG5kpIqDs8ejILD+KRldnZGWRLOVqBvLdtBGokV+6wCq/0aHSLt9mHFHpETSw1gELxEWrEniJDip9oCTUbTrCWC320RNNB1P8Q+UNrAT/bf+ImkRUq20SzQEFCitqiJpNIVCKbxEmAtEIqiJNOsRXaggJQn8orVRvSmsJRsNf3/AMwCUNbtu/0iEwVBPziZVbcPEJtGswu/+IAfKX5iPPppSAsRiQhYoz0JfQkAltnaCp6xm9AXL0rRtoBmpKit75RpXcN7PAFTEOVKArmBVS5CcrfKIyOFy0qzBIBBe5aurWf0hcMxjkpUWID+YDj3s8XYeclSiU7n5G0AXhwwsIvSaQPJNCx+u8TmGhaAmubSkUGcGveJuAk7tGDN7PoVMMzPNClAMBMICW0Asd2MBLteUCQSpQCEsSbMaftE8JjXlpAIJSlj9vtHB9tMJjlTEtlVIHhIJ5lA2UGJ/aNTswFS5fOp1ZlFdeVyLDoGDQGn2hxQQXcWPRvXWOR4bgTiMVIBsVFahpleoPoBGh2sxClKSgsApPyH+46nsZgEoR3pYrU+UtXICKe4gOlGjW2hJNfSIGcHv9fsQ01bfd/e8Bak7H70hkmv3WB5c0Zjez/X/EQM8Anmch2/aALSf9Uhs/3SKMNMBc2fTWn+9YeWt3amgsd3gLgdmhmJY/KrC0QCmAdi2xbpFr+7fdYCSw+rRWSoXAb73iagYktUBUeU0qNfv1h0qF28h5awwSD7F/eElPQPpATKmFL6Q5MNNDJoHMQmGjXP+ICM0lrkdWqegBtFU6hBNyQANB0tE5yrH56X00eBp6vCTQuWBZ/MbwBJWaUGjnQQHOm84rvV22flq8QxBcgOS1CwoHN+piudUsDoXY1NdNhS8BJZBWXNw4q4s1tIFmKOYl7Nps+3SFNDUqzAsPYuYoysSQQpyAGFmflvU9esBLLmJJGZmYuGA19XES4WsJKgGAYZfMXimUokl/YWFTR6vBvCFJXMyqLUOUWerE7/AOoDTkzg3u4rW28WhTJrQkXgeZLKCdXNNaM0WomULj+aCAz+JyJ5SnushF1Zy1PY1rAGJnYpKUlKpKUjxJcv7qT8o3pqaBi/T76RhcX4TOmpGVeUXpXc6wGB2hx+IUE5FypctJJapUpVHp8I+sQ4bImstU3KHAZCXOgLl7KgPi3Z/Ey2V3yyD4hR/R6xUvGHDycq1l3JbUPoTvrAUY+aZmIR0G5rVv2j0nhIyyZKWYhIBdxXXqdfaPGuN8UVLypl/wDMo0apAoxD6xQjjmLwGJVLVNVMKCBMSo5g5AJHNrUh/OA93mzAlq9BSKgrm8tya3qRtbaMnhPEEz0Imy/CRRnoOZLEbi3pB6VAFy1E6s7tc/L0gLsxKqU86G/lasV4ch2DOCa3e9ARSIhZO55an4Xp90iGGmMbg1L9DY3084AuQHejlzesRlnKK+Lr6uwGkQlTSwDPtX3FB90ilCzlAUCA7hJZ7uGgNHDzHFNa/Y2eL1A9WveAMNicqC49dbtb03ixE2lQRrXYGnlAaCVU0iTxQlTjWrxJavJ4CnIC5qH9vaJyVnVjdj06xXMRqfXp8rtEMzjpsNhudIApUxw6fc+cU4pQynN7b/5h1EtvslqU0AgSYs0d1FhT0MBHEFRvSoZnA0rEJs12GYu9yRVtB0ipUx6li2nVx4iC3+orxSlACyzpVgKAFnte8A0+eeRwzF2S9Ws5NGrrtA86ZzkEJ0JAP1JFnizENyjyDOwejudbQJOmcyQW1Avdnsb2bW8BZ/UkKCWzUpZqA0cC4IMDTFnM2wuSyXdjfppFZmc+Yk7NceGo+egijET0KVUOSzFQypTdiz1/iAskLUrMHzAtQGnipUWtGF2hxUyWkKSoImImhQIsMrtU3d7awWlfMtIp0Ar0IrZxc7xzvaDEuK1qoDKcwBcM/sW9YD1Psl2il8QkEkZVppMQbgtQjod4IxOeU+Y5horQebWpHinZbiysFiZc5yUZsk0f2Eh3fa//AImPoRJCkvQpIfcEH6iA5oY9gagN9AKn1hTuPJAUAo0qL+VqxdxvsnLnpZMyZJv4GPyV+0chxH8PMRzFGNC9cpRlVSoch/pAEcb7QoUgkkV8z9mPP+KYyZNnhASqau0uUkcxrdTVAD/SKsbhJn9QvDibJlGX/wAk+bM5QmgdLgb2Acxqy+2WH4cgyuHIE+aRz4ua/MoiuVN8o2oIDsOzfYoycs3EgLxMxQJLOJYowTuRu0eVdo5+bG4lZIVmnTK9AogewDekHYr8Q+JLNcSUu/gSlN6bO0c2XKnJcl3OrvrvAegfhjxVaVTJRPJ4gDUEtpW8elIWTmKjzMHAqGIce28eM9i8QJc5KrJcDMXodRTd49clzQWqCog6UbrXaAKEzmINmFSdfS0N3uU0BDuaip8mO0VSZ10pJDA2d6Nvoab3ivDzGJYOLOQxr8jAGYWeplFn62ehPMNPrEZfMmhtUkXYgFn+7RXLUWDJcVfajO70/wBRfh54ykhtaCtHqzgNAWTAAhw4DNRipz1ctWCJSsoD0ozkgl310pApnOksxZ2VRrFqC72aI1CcxLAeQ/zSkBolBKQBY6kXH+Xgskal/IxizZlnOmzs+g8xsIM71hR/Rz8hAFCYSHubNQepisTGFWG5skPtuYpk5khjYFx5Emn0ieatnU2tB7C0BLETMoq4B1IqegAtAc6Y1gwNWHiLb9ItmAsAeYtVSqjWgHreM7FT+U6Uqpq3sBATmTQ3NygmiQGuNSL/AHWM/GYgkoflKhQCqqadAWGkKdNba2pD+b+kBYqclWU5srPQGpsxOp/mAtxM9ZPKLkUcEkggEv6+cNOmF0ucovRnYCzl4onzHCTZNyzUFDXr16dIEXjRmJBooV8q3UXJ8hAPPcKJSXULVvUa6DdoyuIcUBJ5jyAOAXDguxOtNPOKsbjnNaAuHtV2bV6VekYM+eBmz+MjcAUsQfIwBk7ipKlkBQQrKcwcUboetRGZiuIJUgpINKuC9QCzDb+Ix1YoPyqItrevS/rB3BuHd5zLBIUCUgakUc/2vAMmeJqak3Dn3qQ9qx2XZr8Q52ElJlzEf1EpAYMppiUj/tRQFtI5ORlBXQABRBZmOo5dhUdHgNwCwelCXcMWqRoYD1PH/jFICD3eGnFegWUBPqUqMecdoO12KxavzJikJflloJSkCrOxre5gZKCoMlhp1YlrG0Fy8GEly1Q4FN3NTpS4MBiScAqYRSho5fz9S0F4rCy0IBSrOV6uzNV2/SQwBN6wceMS0BmzmhGVgBQBnULeUZU3FLmLzrZzlTagAZkgWAG0BVJlsQ4cEQZRJp4tHNQ416M8N/S5cqiqhNgGy1HvvFUwgrPWht1Lv0oIA7A4opIDIZIbIpLg5nJca+sdf2f7SZUpSpKstquGBI8BJJKfUNHBGhqTS4o4Lak+Xyg7g60GYFTSrKDVqvSxL2s+zwHskucAcyVZjTwl3H6m0Gm9BEk4oBQJc1YBNBoX6C0eeL4iEqUUqVkzBpiVkpGtcvMCC4rTrG5wzjLJPekKT+pBcuQACa+/lAdFJnZs4D0V8WjMKvoGhklkKLuwqA7b6av+8BYXiSFrOUhwSwqNT+q4P7wYhIyqJo9QWokMKDrSAvkLBlKIzU1ylqnRr1i2ahhbKNGe4vfzsIFK2S2aiXLM1H19IKCk6uAxZjUF61b2gCpckABy5AoQdWe+sW4lClAOop2YsG9NYpmzg5BsakMW+y0HhiKtQjTpZ2gLJ8yrnlI0fp8oFxEyl8oJsCMytTEZqhmLi/w663P7QHNnFsxZLksxGYiz2oGo0BfMmMgpZqDYsC7E/WM/GTDkGYh9DsbUGpZ4kJ5UggMXZgSWIfcetIAn5shLFLhmpmOtz4S0BVOxBy0JdhRgqlWYaEavuYEn4kNomtSFAkkXcuydKdIFnqUzMkVBNSzbKUS52o1yIFnTxyhnapUTlTUWbVmEBdMnDUszuSdGJ5R8Rq1mgXGYlKSFqJSlNnbMQ+1gB6wp82oWNQ2dW+pSOhf2jL43KDF7kggEkFbOPIJ1MBmY3G96o1VlCipIaopX/wAWjJx2IzENoGod9QNPQxf3gSTlmJLFykBQSCx1o40ptGRNWyi1a6P6wF/DcP3kzLU1ctoLO0dngphSgzGKVE5ZdiEpAc+z5QNx5xg9l5NFqILrSsOXAZr5hUV6dBU03sBhhkkoUAU5ndz8WRRvVn16EtAXYrhoSiWsDxAhSuYAOAec7eL/AOwq4jAxWECn5glSQeXfKC4qKnXyj17A4B8NiAUJdUtSSBdhLBpq7n5DaPIsdPVlJUhMxCVEOxCglxfakAu8yo5kKykF2dgqoelHLBtoz8dxElORPKlmqA5d70p5QVInSSARNmIDuUkO7a7O7N7RLvpIDeNQ8JCSxNeatXP7wGOZRZIDuRQCr/xG1I4YZbE1WBmDVSmgr/2BbygrAKKpqSmWEVRmZIA2pqlROlBeNVcuWlKVlTMtRoQ6goB0lz0+UBhcdQU8rg+ICr2LP5kVfzjGmzKp2azNbfzjT4pNzk5TaoGZ8oPwuAAbxlKS+UN5fx1gLpdVO7Pud2qaV0+cOo5bGraPtUGxeHwmFKi6KN8RIoC7k+m0buEwSUqUAkzFk1mGtdMugq+5baAycJw+coZQ6UqqQokAnSmpjqOHnuh3YUwcustc6FRTyhwGrFCJ4StyylOMzmwGgq2YUpWGQtUxZB5wxI0IFQAWbKx8hAEzZk5GVSiFJIZKiSGLsW0fV463g2LeUAtP5uoJoUsQ4NnLvHNlRVK5wFFJpYA1sC1z5wSMQShPNlUl5ZylXNYhlOWILe5gOu5gjUKbmtYUpvSLVsUC4qKFqVIubefURi8N4wmYkIKhmajuXZnfYjrrGiFsHykmxJZmfTcFgaHWAO7tVDZJO5LBj8n+sHpFGdOl6vTY/dYzSo0JIIpYAC5s5t+4iyZNQkls16kdXtmI20gL5k1gagAmgu9Df/HSAMasiupJ5Wc6C+oraLZzgLyM5qVEtUANXaM5YdJIcOaKJcvY/dIB8RPaWfCQkfDerMBtAUyayGBSv+1NTWtbc1OsPPmZZdAcjcwaqiQ197U6RnYtBUwBIfQUJvcCwbWAjOxDMVMpstPhDWPUuYzp85/GczKo/hAs9LjWHxs1EtISqqiAQkEUb9TUrGVi8QqbXKQlRCaV9TQUgL8djFKZnzP4jU3oz0byaMriqS6QutSXerBqbFwTBC5hCgX8L0bz6QHxCegActnZwTmqMvXe8BkYlZKmAZIsP8N53gPKcxOwgmd4vF5n6008oeXJq9etYDo+zSS6E08NWBJPOOWhBdtrP5xo8IWVzcoFJc1wAkFgksM1erU3jM4WjMrloEpqan4VKNN3oB67x1nZrhylT+5BGWYoEgDmCTL8SqOkCpDl3Umz0Dv+zYUrCoK0Mqc6lCtlEnelDHj3HsHOwi5gKVBBfLMQkLSpHMAVX5qatHv/AHACBLTQABI8gGihWFSGDBgOldz7fWA+b8HghMLy5MyYXolKSGBN1Na97RsYrszPkSguZ3csBnAyqV0HVT30j2PiPdiSqbMIRLdyXy8qS4HV2HpHlXa3jacTMShBKZUvMQCKFQc5i5rZ/IwAmHlolyko5sqlJUs3ctTNVg1aDpGXx5gAZcw0yhcsuCAzONw7gm4eJcTxyQkpd0qALB0kFnTQ0cFx1eMKfPUo1JL1NrwEVqLjbpBeFw2Zaatr5V1GutBD4bCFSuqb/wAeusbcuSEoKpaXZLKUASXDVBO7nUUEA0kJChLBKEgEE5A76OP3LamLjNTmOVQyvYauDVx1OlOpgFSmLFyoDly2IFHLX8+t4mjMpTNoGagAd3LftteAeTiWUVDwtcjV3s9a+kF4TKAs5gcqnDAsyhUPaKZUpNyxoagu9a5aUY0tpeKJuIqp29yAH1P1gNuVi0iUCADYh1MGcFzYqINnOtou4ZiJsxWSUhD1YZXyvrMazeZPSIcF4FNmIC5zypQOzqUAPhSfCOr62jRx3F5cpHd4Vkpo/KlwTckkl1aEkawBuD7PKS3fYh1kjMC0tJb9OcBV+gtGz/8AFhuSYuhfKkg3oWOU/YjleGY1EtGZaCt7qUtywvcF61q3SNWdjkpyqTLMsKPw8qsocupBLAOPiu7wBacSUkZkgpfUMoaCgDZdWG9oKMzMAUspwLAKGosSGPXzgJHHcPMQlQKczDMgnIoFiCpP6jq1aaROVMlFLoXkchwCmhaoyqbUu43rAHzZpyl0uXozNtv9tGXi5wQC4LJ+IeAVv7Rfjws0Zyuw0dP6ujGMfGTMviytrsAbhn9YCeK4gAkl6AVU1X/tHpGNiccqYktypqSKPc31sSWtEZ88qUo0CAOUP8zox20eBcTPdPKCAS4vZ/ahb/2gIzFEkCoqMpU4FPhI0fygfGzQquahry7UBuz6n0hkzDlScxflANzerbliWYjxCBJk/RG7u52DgKfZxqT6wF0+YAR4aJFQWTQvtewtrGdjVOUhAsG3LnQtEpRKmCncF9cvrtR3imeGf3u51L/tACTEB63I/wBRepTKKTf2ten3aBzUsB77XEJIYlqG4Brc/dekB0WDWBhisHLmaWSSOZa0kLalGRmfZxqY7/8AD+eJc9tFF7uwmoSU1/7JIrd48y4OEleRRdJOZI0uyrVq0dX2RxB/q5AzGvcggAOyZhbM/TarQHuIOsA8RxSUS1KV4U0JdvN+kWf1AOYKoEH/APIST9Y8t/EDtR3r4aWrkCyZhFc1yEfuRAZfavtArErM1RyyUIAlocM5JGZj8TAsdKRxmKx+awH6QACwSGqN1Fm9TFvGpoq3hYZSNc2YgkbAbRkm163P8QFs2a+5b6D94I4bhCtQUocgLbOelPeKcNh85AsgeI+jxpKATlAdtAK09tyfaAL/AKlgA4AA25XeoDPo25MWHGs2UZSAwYNdhq70erBoEK6jMHexIbXQf5iBqoJJDVNTQVq1K+gaAtOKGcEfpIHm1L9DcxbKoCHq1SKvfo76aecVCYkFIdIa1KavWpJIaCOG8PVPUCxTLAHMKKVpQAVo7qNICpE3mypJqxa5Y3ZgY3+zHCUpPfTgALoRcHXORlPoCBEeHYJGbIOVg6mZyCzh6lRt0gzHY5BSEhJKQfDUMA4HhNE1GjvaAXGOOqmAhJZKgWYs7avQN7VjJwMkKVlKkZS5JNBsXDV8wRa8WLk56OAxYZ2B6ONB0084FXiCUlCOW/NfOa66DTygN7+rwycKJhIZald2EBOclKyKVpQDxOGMZP8A8wpgpMopCCFVW/LYgHLQEFiHZ4GwJlqShMyVPW5UJSpNSXbOMpsHBP7xfgZklc1UhCJpXZJmTJUpJrU8uYk7gbQEMTKTNCigg5sry2AKd2GvmBZrRPCrSAy8wJrUuKkvq21YCxvGkpUpE7DzEFPIcsw5gUnTNl0HrCnz8KsB5gGpE1Fj/wBW8TaikB6BxGcEBQJKQRpXUepIHpGHi5ylCoATXKkkZrs5Op/mFOxxSFTZh0OUVLpqHNBq5o9oxMZi1lsgASXG6m2S/Um/SAjisQcvhBAy1A1J1PSh8gYGm4nKliXUaUA3NDVwoWpqlJiJWyAjMosG1flBLMR5nycaQIZiWOYs5pqyjZ9SKN5MYCzEkpS6lKJIBSAetC+Zj5XA8oDmrBIKbasSLNWtas+sPicSQyeZjXV1KB1bRz1+cQ7l0kpqLFz1qelT00gJZAZgegcA0D63FLjS0U46fflKdx1pU7GCQQVJDKAcUuXYajTbaoivikjnSQHGqtCxAe2kAHLmO2awetrAaH7rEULL0FTQ0O9x1aEoOQ6hanrcfP5Q6Nc1DoAW9vmPaAv4etlBTApBatdulasWjufw+wb4xKiHEsKXzDmcWbYjMY5DhWFSohJ8RPpdgPV/pHXdnccqTOUtQ5lAigYA8rEvpRveA77tnxFUqQZiKhXK4UUtMLZS40pHjs6bkTzVUTmU4+IghRJ9z7R1/HOLGbKQCye7UslBF1ZeUMCAfK9yI4Tix5lB25i40CnLtqRSj6GABUsmp+EMHD0Fqft1h5MtSyAnLV+lgXJe1IiUUB9/31gzBy0gKJDuPKj1Irr+0BcpQZIAszkfUtvb1iU1Rcl7m/mbba/wYrnqJOY0fa+V3r0iM6Y5DbhxYDc9TAS71lUYbByHc6V69IUyVlYPXf5+3WLpcoOhbFIyuKh3BNWah2EF4LACY01aiynCUvQtqpR0Fsov0gJcL4aqbNSVhZQoWSPFf1bqI6XEZUukFhls12pRjQDqR5QGrE5C9mT8PLRg9D/LRjjGKUo5aFQNVEu3Q1ZLUpAGzcRmKgCxDihYXZWw+gprFWGAOZZUAmlSw9HJckkj+IFwstRJqwaj0e1XNg1KVrSNNCE5VHLR3ZmDm7OXf5lqwEkYts1010AdTX+7B9SYzMQtkE/luAaGwo7AXJH6TQdTFyppdZLbCo8hb6j03iiawSCssDlz6UzPR9KQFuGx65C5CJSBMmFBCUqJSy5ikhCiwfMG10O0bC8aiaRIlT8KvESgUpH9OtKVzHciTNSRkVRnDiOLl49SJ6cQBmKVhQCgGIFGNLMI7I4TDy0zF4aT/wD2Smm90tasycwSr8ugC8gJdIHrAcZxbHqxExc5ScpWQSKlmAS1egvA2JUwDGuvt5QfhpX5aVGpUXdgQalwU/EQfQdYpx0pIbYkiozO2tDW/ioNoDrOOSQZpBdkgNU0qOvWGweDQEqSAWypo51QX16CFCgHXgUAhhdIJqblCjvvWB8RgkCUogVCgLm2Qq33hQoBSuFyitTpJypQA6lFg5pU2itfDZb5ctAkNVWoQ9XeFCgLMLw+WMpCa01P9w32gPF4JBEtxZKmqaeG1YUKAFVgJdKH/wBlf5iUnAS8x5dDqrSu+8NCgNXgeAliaghI8Qu5+FW/kPaDkSwJpTpnR8ykGt9YeFAUY6WHnS65EksMxoyaNXpGLjMEhnapFS5rbr1h4UAGMIjIS1QCxc/29Y0MThEMnluUjW2V2hQoAeXJBFf0vc7Q83DpFh8INzd0woUBpy8EgzZScvKVMQ5tTrG5jsIgpByh++WkaMlLMABYdBChQGHxaUO+SmuXZzsYAAZQSLZB8x/AhQoA/hssKWAXbMkXNikbRPEFxWt7/wBuZoUKAaTJDKVqErUC5uEJL+8B8UlgoAqzJNzUsb7woUAEMKnKktq1z+odY7FUlP8AUTJzfmDD5gr+4oCSWs7UtDQoDisCPy1DTLmbqLfUwTiUBSUPqCokEgklncirbCw0hQoD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73050" y="-1287463"/>
            <a:ext cx="3390900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AutoShape 6" descr="data:image/jpeg;base64,/9j/4AAQSkZJRgABAQAAAQABAAD/2wCEAAkGBxQTEhUUExQVFRUWFxoaFxgYGBoaHBwaGhcXGxscGhwZHCgiGholHBwdITEhJSkrLi4uGB8zODQsNygtLisBCgoKBQUFDgUFDisZExkrKysrKysrKysrKysrKysrKysrKysrKysrKysrKysrKysrKysrKysrKysrKysrKysrK//AABEIANMA7gMBIgACEQEDEQH/xAAcAAABBQEBAQAAAAAAAAAAAAAEAAECAwUGBwj/xAA8EAABAgQEAwYEBQQCAgMBAAABAhEAAyExBBJBUQUiYQYTMnGBkUKhsfAHI1LB4RRi0fEzcoKSFaKyJP/EABQBAQAAAAAAAAAAAAAAAAAAAAD/xAAUEQEAAAAAAAAAAAAAAAAAAAAA/9oADAMBAAIRAxEAPwD3CEDChQDwoUKAUKFDEwDwoUKAUKFCgFCikYlDtmS/nAHFOOSpSSSsO7AaksSw6sDAailNeOG7SfiJLkJPco70g3JypLXZ6mOb4t21VOmqkj/j+LQAVyvur1aOTxfHUArMqQkrUfGqp2GW7fKA73gP4somqyTMOsLJZOQhT9GLVjeX2tUQ6kDDg+ETSnOQ9SUg8o6GseLnDGcFLKMtW5EB8we5ChvdoWLxMyQtIcigKVKzUqas9fMgwHuMntXLCgmYpDKsQoUDs5DnWOikzUqDpIUDqC4j58xxnCWiYqZLnpUG/SUqLWfxOze9oK4J2hn4OZ3svN3Wb82WoBwHFevptAe+wxMDcPxqZyErQpKgoA8pe4eCYB4Z4UM0A5MKFDGAeInpEoUBCa7UvEUA3U0Ww0AhEFh/9kfSJwxgJAwoQMM8BKFChQChQoYQDwoUMYBPHn3bDtuMy8PhxMUUEiatCRTQpTmua1NhHdYyYAhTqy0NduseJYBEqYqYnPmCHLoAOZ1Empu7awA2F4h3haVNmoIUzrylNLmhqX66wXJ4WJc9Klqmkgl1KYoUCkg5SFHKoDeGw2FlSlLmJIzFQCVLSlBSXqkpWlgWao94D7Q96sokoJfM6AFO+a7KHwgVrAZ+JkgJmqSUnmbyfNTrRO8VcDStYWpEoLZIJJ0TvcBIob12EHYLAJYSyonxgMTzL8JUzH8tIUqusX8PTMlqEqW6pZIKkgOMwcB00elW6QFEnDIUAuUCiampQFZgsVcgkC9G9It47xdE0S1HMZgzZ0rQoMMoTVxU29o3cFwOZOZQlBOmdblQYV1b2ES7SdnZoCVLUS8vulH/ALZ1Delg5OkBmYLEy5SGCM8lRLiqhVm/6h65XgTF4dS1gSEmWCeUuGBLPRSEkBvSAuE4VYXMkTHBRzLSGdgxzIOqg4IFiHEdEnE9ykGYWVVpqRmlroMucfApqevSAxBMxGFKZwVkUzKKCBmS7Glvk8ew9je0qcTITnUO9AAUNC9iDYvHinaTihmAMwSwAYJL2eoUW9RAXCuKTJQ/LUQsEEMVVTVw1qwH06DCjH7KcR7/AA0uZUOBfyBjXJgHeGTEc0JJ9ICcMDDE7woBwXh4i9IfNAIxEq3hKh4CUMIeEIBPDxEwkGkBKFChoBQocw0Byf4kyVnBTcisvKx0ZJPMfaPLOyEpipUkEqSGzFQD1FkgOAPPePRvxWwypmGSkLCQpYSQS1CanqGEcHKkTpCQiQEKy7lICn+J1FJS3rAYc6TMnTykqBALlZZnJJbe7jeog/hE5EiTnXmGczAKHwOBTYUd4E4hiRLPOlOdSsygFEuXHxA8oo29Y6PgfD14pAUMmZBLBSMwHKCAkOB6GAyOCy1LStK+V1y5RWKkJckEAdBm9o6fh3ERLSru0oSlKiwKElRIolv7r1e3WOPwEvGhapUuVMKzMKmCGTmL81RlSHJj0Hgn4bMAucoGYTmUpQKuYlywCgkB/OA6fswp0AqBK1AqckmhN9gCXYCNbiGATNRkUHDv5HcQ/D8AmUlk1JqSbkwW8BwXFuyhdwnvAnwkHLMSGZkrBDj+0uI5LjciZLUo90Uu/MclHqHAcEizmPaFGMrjOARNTlUMwIqOkB4CvgM+aqiQSNSpCRruR8oO4dwPumOIJk5iUppmc0q4PhrHaY/suqUp0TEhF8s1AWzj4Szv5xyXbEUkkqWsJKkjMGLFTksAwEB6J2L42hBl4dNUlKQFf35VEithytHcvHk34b93LXJB5lr8O4u1DoA5fr0j1kmAYHeE3nDJDawkmAlWIH7eJiGTQQDiEowxEOIBGGUHhyYdAgHeEIa4hhaAkTCeEYYW6wDgw8M0IloBzCeGJiJXAeX9uOJE4+VnH5UtKwP+9Kn0qPWONx2PEyYpBmpyAUzJXezBJlqIPqI9F/EuVLCEr7t11LtQpFS4soAtezmPMcTiiZASlkKnzg5FAEjlDbDM59oATs/wNWJmKFAh/wDkPKkAEE0bmOXSPaeyHCZcqXyMQTy00fXrHl0iaMMHTMzAIU1iGCVJUnzK2fWsepdh5oOHBBJS6ikvo9IDpcPJAAAH3WCRGJNnrIKZXiJbMbB4CxuBCJLTsUpJ1UpeUv0ykN5QHUExBRjyrDnFoUVyMcnEyqgpzAqAc1DmrbGOx4Njps1AzpIpWhAcXI6G8B0C5gtr0rFWInAe8cv2240vDSuQOo8qd3/20YnD5GKUQvGYpMoMDkSASKan4VdIDpOOoBLDLZy+zx5d2umZe6TQ8xBFx7v0je7QYVavzcHiO8WCCtCixVQh2plNuhjl+1E7OiSsjKog50tYuQfRx84DoOA41K0ZBLElwHm5jyhJCuUqFy13pHruFnBSUqBooAgnVxHkvZngilCWlgoLS6jmVlY6sDVQ2IaPX0DQWFPaAkIaI5ocGAQS0JNoeIpb5wEhSGeGNnFT1hhWsAsxcfSEvmLOaX84kkVMMgMNS5JrAMlNSRZ6iJpW8RCqephpQo+5gLmhtIeFAI0hiYRMVzT9fL5wEz6RBen1/wAQifWGmW+x84AXGYSWsFMxIWCkgvdiPlHnXFOxKe/nKIzShLSUIdlJUTlfawePSCok2Yft7QAg/mTAGqgv5u49KmA8P7Q4Xu8VMw4CsqVd4SphnBylwAAKl69I9B7EYyWqeBLJ7sICQwYFasylUI0ap8oh214UrF4kykpBEmTmKmqkqdkpNCVMMwT9Iz+xHDpsvEDwmUG8IUlyVB1rzAMWFn6QHpCUkBRSASbe1H9Yw8RwVU1M0zZqkkA92GOVCyPGuv5lTY0bSOrlFxakOuS4aA8/7O9mkS0oIUnNmUVEOcwJUSmwysSGYUAjtpckJCQPC2vlF0jCBN9v3iyaIDju0eA7zGSAojJlKgCWBWCMo6C59IG7Rdm0rw3dqZS3BWspdwfElKkpdG4LUbWNjtZJfu1JoQq/35RoTZfeIS19HLVasB5hx3hfdrRMkEpWhypIcJCX5g6mqykgACrExkdo5ZPdpS4DnM7MFUuGtcR6FjuCssknmIJBex9blm9o5DtTzTEAOxLU0ASXBgOg7G8JU6QZaWSOXMtYSSG5kpIqDs8ejILD+KRldnZGWRLOVqBvLdtBGokV+6wCq/0aHSLt9mHFHpETSw1gELxEWrEniJDip9oCTUbTrCWC320RNNB1P8Q+UNrAT/bf+ImkRUq20SzQEFCitqiJpNIVCKbxEmAtEIqiJNOsRXaggJQn8orVRvSmsJRsNf3/AMwCUNbtu/0iEwVBPziZVbcPEJtGswu/+IAfKX5iPPppSAsRiQhYoz0JfQkAltnaCp6xm9AXL0rRtoBmpKit75RpXcN7PAFTEOVKArmBVS5CcrfKIyOFy0qzBIBBe5aurWf0hcMxjkpUWID+YDj3s8XYeclSiU7n5G0AXhwwsIvSaQPJNCx+u8TmGhaAmubSkUGcGveJuAk7tGDN7PoVMMzPNClAMBMICW0Asd2MBLteUCQSpQCEsSbMaftE8JjXlpAIJSlj9vtHB9tMJjlTEtlVIHhIJ5lA2UGJ/aNTswFS5fOp1ZlFdeVyLDoGDQGn2hxQQXcWPRvXWOR4bgTiMVIBsVFahpleoPoBGh2sxClKSgsApPyH+46nsZgEoR3pYrU+UtXICKe4gOlGjW2hJNfSIGcHv9fsQ01bfd/e8Bak7H70hkmv3WB5c0Zjez/X/EQM8Anmch2/aALSf9Uhs/3SKMNMBc2fTWn+9YeWt3amgsd3gLgdmhmJY/KrC0QCmAdi2xbpFr+7fdYCSw+rRWSoXAb73iagYktUBUeU0qNfv1h0qF28h5awwSD7F/eElPQPpATKmFL6Q5MNNDJoHMQmGjXP+ICM0lrkdWqegBtFU6hBNyQANB0tE5yrH56X00eBp6vCTQuWBZ/MbwBJWaUGjnQQHOm84rvV22flq8QxBcgOS1CwoHN+piudUsDoXY1NdNhS8BJZBWXNw4q4s1tIFmKOYl7Nps+3SFNDUqzAsPYuYoysSQQpyAGFmflvU9esBLLmJJGZmYuGA19XES4WsJKgGAYZfMXimUokl/YWFTR6vBvCFJXMyqLUOUWerE7/AOoDTkzg3u4rW28WhTJrQkXgeZLKCdXNNaM0WomULj+aCAz+JyJ5SnushF1Zy1PY1rAGJnYpKUlKpKUjxJcv7qT8o3pqaBi/T76RhcX4TOmpGVeUXpXc6wGB2hx+IUE5FypctJJapUpVHp8I+sQ4bImstU3KHAZCXOgLl7KgPi3Z/Ey2V3yyD4hR/R6xUvGHDycq1l3JbUPoTvrAUY+aZmIR0G5rVv2j0nhIyyZKWYhIBdxXXqdfaPGuN8UVLypl/wDMo0apAoxD6xQjjmLwGJVLVNVMKCBMSo5g5AJHNrUh/OA93mzAlq9BSKgrm8tya3qRtbaMnhPEEz0Imy/CRRnoOZLEbi3pB6VAFy1E6s7tc/L0gLsxKqU86G/lasV4ch2DOCa3e9ARSIhZO55an4Xp90iGGmMbg1L9DY3084AuQHejlzesRlnKK+Lr6uwGkQlTSwDPtX3FB90ilCzlAUCA7hJZ7uGgNHDzHFNa/Y2eL1A9WveAMNicqC49dbtb03ixE2lQRrXYGnlAaCVU0iTxQlTjWrxJavJ4CnIC5qH9vaJyVnVjdj06xXMRqfXp8rtEMzjpsNhudIApUxw6fc+cU4pQynN7b/5h1EtvslqU0AgSYs0d1FhT0MBHEFRvSoZnA0rEJs12GYu9yRVtB0ipUx6li2nVx4iC3+orxSlACyzpVgKAFnte8A0+eeRwzF2S9Ws5NGrrtA86ZzkEJ0JAP1JFnizENyjyDOwejudbQJOmcyQW1Avdnsb2bW8BZ/UkKCWzUpZqA0cC4IMDTFnM2wuSyXdjfppFZmc+Yk7NceGo+egijET0KVUOSzFQypTdiz1/iAskLUrMHzAtQGnipUWtGF2hxUyWkKSoImImhQIsMrtU3d7awWlfMtIp0Ar0IrZxc7xzvaDEuK1qoDKcwBcM/sW9YD1Psl2il8QkEkZVppMQbgtQjod4IxOeU+Y5horQebWpHinZbiysFiZc5yUZsk0f2Eh3fa//AImPoRJCkvQpIfcEH6iA5oY9gagN9AKn1hTuPJAUAo0qL+VqxdxvsnLnpZMyZJv4GPyV+0chxH8PMRzFGNC9cpRlVSoch/pAEcb7QoUgkkV8z9mPP+KYyZNnhASqau0uUkcxrdTVAD/SKsbhJn9QvDibJlGX/wAk+bM5QmgdLgb2Acxqy+2WH4cgyuHIE+aRz4ua/MoiuVN8o2oIDsOzfYoycs3EgLxMxQJLOJYowTuRu0eVdo5+bG4lZIVmnTK9AogewDekHYr8Q+JLNcSUu/gSlN6bO0c2XKnJcl3OrvrvAegfhjxVaVTJRPJ4gDUEtpW8elIWTmKjzMHAqGIce28eM9i8QJc5KrJcDMXodRTd49clzQWqCog6UbrXaAKEzmINmFSdfS0N3uU0BDuaip8mO0VSZ10pJDA2d6Nvoab3ivDzGJYOLOQxr8jAGYWeplFn62ehPMNPrEZfMmhtUkXYgFn+7RXLUWDJcVfajO70/wBRfh54ykhtaCtHqzgNAWTAAhw4DNRipz1ctWCJSsoD0ozkgl310pApnOksxZ2VRrFqC72aI1CcxLAeQ/zSkBolBKQBY6kXH+Xgskal/IxizZlnOmzs+g8xsIM71hR/Rz8hAFCYSHubNQepisTGFWG5skPtuYpk5khjYFx5Emn0ieatnU2tB7C0BLETMoq4B1IqegAtAc6Y1gwNWHiLb9ItmAsAeYtVSqjWgHreM7FT+U6Uqpq3sBATmTQ3NygmiQGuNSL/AHWM/GYgkoflKhQCqqadAWGkKdNba2pD+b+kBYqclWU5srPQGpsxOp/mAtxM9ZPKLkUcEkggEv6+cNOmF0ucovRnYCzl4onzHCTZNyzUFDXr16dIEXjRmJBooV8q3UXJ8hAPPcKJSXULVvUa6DdoyuIcUBJ5jyAOAXDguxOtNPOKsbjnNaAuHtV2bV6VekYM+eBmz+MjcAUsQfIwBk7ipKlkBQQrKcwcUboetRGZiuIJUgpINKuC9QCzDb+Ix1YoPyqItrevS/rB3BuHd5zLBIUCUgakUc/2vAMmeJqak3Dn3qQ9qx2XZr8Q52ElJlzEf1EpAYMppiUj/tRQFtI5ORlBXQABRBZmOo5dhUdHgNwCwelCXcMWqRoYD1PH/jFICD3eGnFegWUBPqUqMecdoO12KxavzJikJflloJSkCrOxre5gZKCoMlhp1YlrG0Fy8GEly1Q4FN3NTpS4MBiScAqYRSho5fz9S0F4rCy0IBSrOV6uzNV2/SQwBN6wceMS0BmzmhGVgBQBnULeUZU3FLmLzrZzlTagAZkgWAG0BVJlsQ4cEQZRJp4tHNQ416M8N/S5cqiqhNgGy1HvvFUwgrPWht1Lv0oIA7A4opIDIZIbIpLg5nJca+sdf2f7SZUpSpKstquGBI8BJJKfUNHBGhqTS4o4Lak+Xyg7g60GYFTSrKDVqvSxL2s+zwHskucAcyVZjTwl3H6m0Gm9BEk4oBQJc1YBNBoX6C0eeL4iEqUUqVkzBpiVkpGtcvMCC4rTrG5wzjLJPekKT+pBcuQACa+/lAdFJnZs4D0V8WjMKvoGhklkKLuwqA7b6av+8BYXiSFrOUhwSwqNT+q4P7wYhIyqJo9QWokMKDrSAvkLBlKIzU1ylqnRr1i2ahhbKNGe4vfzsIFK2S2aiXLM1H19IKCk6uAxZjUF61b2gCpckABy5AoQdWe+sW4lClAOop2YsG9NYpmzg5BsakMW+y0HhiKtQjTpZ2gLJ8yrnlI0fp8oFxEyl8oJsCMytTEZqhmLi/w663P7QHNnFsxZLksxGYiz2oGo0BfMmMgpZqDYsC7E/WM/GTDkGYh9DsbUGpZ4kJ5UggMXZgSWIfcetIAn5shLFLhmpmOtz4S0BVOxBy0JdhRgqlWYaEavuYEn4kNomtSFAkkXcuydKdIFnqUzMkVBNSzbKUS52o1yIFnTxyhnapUTlTUWbVmEBdMnDUszuSdGJ5R8Rq1mgXGYlKSFqJSlNnbMQ+1gB6wp82oWNQ2dW+pSOhf2jL43KDF7kggEkFbOPIJ1MBmY3G96o1VlCipIaopX/wAWjJx2IzENoGod9QNPQxf3gSTlmJLFykBQSCx1o40ptGRNWyi1a6P6wF/DcP3kzLU1ctoLO0dngphSgzGKVE5ZdiEpAc+z5QNx5xg9l5NFqILrSsOXAZr5hUV6dBU03sBhhkkoUAU5ndz8WRRvVn16EtAXYrhoSiWsDxAhSuYAOAec7eL/AOwq4jAxWECn5glSQeXfKC4qKnXyj17A4B8NiAUJdUtSSBdhLBpq7n5DaPIsdPVlJUhMxCVEOxCglxfakAu8yo5kKykF2dgqoelHLBtoz8dxElORPKlmqA5d70p5QVInSSARNmIDuUkO7a7O7N7RLvpIDeNQ8JCSxNeatXP7wGOZRZIDuRQCr/xG1I4YZbE1WBmDVSmgr/2BbygrAKKpqSmWEVRmZIA2pqlROlBeNVcuWlKVlTMtRoQ6goB0lz0+UBhcdQU8rg+ICr2LP5kVfzjGmzKp2azNbfzjT4pNzk5TaoGZ8oPwuAAbxlKS+UN5fx1gLpdVO7Pud2qaV0+cOo5bGraPtUGxeHwmFKi6KN8RIoC7k+m0buEwSUqUAkzFk1mGtdMugq+5baAycJw+coZQ6UqqQokAnSmpjqOHnuh3YUwcustc6FRTyhwGrFCJ4StyylOMzmwGgq2YUpWGQtUxZB5wxI0IFQAWbKx8hAEzZk5GVSiFJIZKiSGLsW0fV463g2LeUAtP5uoJoUsQ4NnLvHNlRVK5wFFJpYA1sC1z5wSMQShPNlUl5ZylXNYhlOWILe5gOu5gjUKbmtYUpvSLVsUC4qKFqVIubefURi8N4wmYkIKhmajuXZnfYjrrGiFsHykmxJZmfTcFgaHWAO7tVDZJO5LBj8n+sHpFGdOl6vTY/dYzSo0JIIpYAC5s5t+4iyZNQkls16kdXtmI20gL5k1gagAmgu9Df/HSAMasiupJ5Wc6C+oraLZzgLyM5qVEtUANXaM5YdJIcOaKJcvY/dIB8RPaWfCQkfDerMBtAUyayGBSv+1NTWtbc1OsPPmZZdAcjcwaqiQ197U6RnYtBUwBIfQUJvcCwbWAjOxDMVMpstPhDWPUuYzp85/GczKo/hAs9LjWHxs1EtISqqiAQkEUb9TUrGVi8QqbXKQlRCaV9TQUgL8djFKZnzP4jU3oz0byaMriqS6QutSXerBqbFwTBC5hCgX8L0bz6QHxCegActnZwTmqMvXe8BkYlZKmAZIsP8N53gPKcxOwgmd4vF5n6008oeXJq9etYDo+zSS6E08NWBJPOOWhBdtrP5xo8IWVzcoFJc1wAkFgksM1erU3jM4WjMrloEpqan4VKNN3oB67x1nZrhylT+5BGWYoEgDmCTL8SqOkCpDl3Umz0Dv+zYUrCoK0Mqc6lCtlEnelDHj3HsHOwi5gKVBBfLMQkLSpHMAVX5qatHv/AHACBLTQABI8gGihWFSGDBgOldz7fWA+b8HghMLy5MyYXolKSGBN1Na97RsYrszPkSguZ3csBnAyqV0HVT30j2PiPdiSqbMIRLdyXy8qS4HV2HpHlXa3jacTMShBKZUvMQCKFQc5i5rZ/IwAmHlolyko5sqlJUs3ctTNVg1aDpGXx5gAZcw0yhcsuCAzONw7gm4eJcTxyQkpd0qALB0kFnTQ0cFx1eMKfPUo1JL1NrwEVqLjbpBeFw2Zaatr5V1GutBD4bCFSuqb/wAeusbcuSEoKpaXZLKUASXDVBO7nUUEA0kJChLBKEgEE5A76OP3LamLjNTmOVQyvYauDVx1OlOpgFSmLFyoDly2IFHLX8+t4mjMpTNoGagAd3LftteAeTiWUVDwtcjV3s9a+kF4TKAs5gcqnDAsyhUPaKZUpNyxoagu9a5aUY0tpeKJuIqp29yAH1P1gNuVi0iUCADYh1MGcFzYqINnOtou4ZiJsxWSUhD1YZXyvrMazeZPSIcF4FNmIC5zypQOzqUAPhSfCOr62jRx3F5cpHd4Vkpo/KlwTckkl1aEkawBuD7PKS3fYh1kjMC0tJb9OcBV+gtGz/8AFhuSYuhfKkg3oWOU/YjleGY1EtGZaCt7qUtywvcF61q3SNWdjkpyqTLMsKPw8qsocupBLAOPiu7wBacSUkZkgpfUMoaCgDZdWG9oKMzMAUspwLAKGosSGPXzgJHHcPMQlQKczDMgnIoFiCpP6jq1aaROVMlFLoXkchwCmhaoyqbUu43rAHzZpyl0uXozNtv9tGXi5wQC4LJ+IeAVv7Rfjws0Zyuw0dP6ujGMfGTMviytrsAbhn9YCeK4gAkl6AVU1X/tHpGNiccqYktypqSKPc31sSWtEZ88qUo0CAOUP8zox20eBcTPdPKCAS4vZ/ahb/2gIzFEkCoqMpU4FPhI0fygfGzQquahry7UBuz6n0hkzDlScxflANzerbliWYjxCBJk/RG7u52DgKfZxqT6wF0+YAR4aJFQWTQvtewtrGdjVOUhAsG3LnQtEpRKmCncF9cvrtR3imeGf3u51L/tACTEB63I/wBRepTKKTf2ten3aBzUsB77XEJIYlqG4Brc/dekB0WDWBhisHLmaWSSOZa0kLalGRmfZxqY7/8AD+eJc9tFF7uwmoSU1/7JIrd48y4OEleRRdJOZI0uyrVq0dX2RxB/q5AzGvcggAOyZhbM/TarQHuIOsA8RxSUS1KV4U0JdvN+kWf1AOYKoEH/APIST9Y8t/EDtR3r4aWrkCyZhFc1yEfuRAZfavtArErM1RyyUIAlocM5JGZj8TAsdKRxmKx+awH6QACwSGqN1Fm9TFvGpoq3hYZSNc2YgkbAbRkm163P8QFs2a+5b6D94I4bhCtQUocgLbOelPeKcNh85AsgeI+jxpKATlAdtAK09tyfaAL/AKlgA4AA25XeoDPo25MWHGs2UZSAwYNdhq70erBoEK6jMHexIbXQf5iBqoJJDVNTQVq1K+gaAtOKGcEfpIHm1L9DcxbKoCHq1SKvfo76aecVCYkFIdIa1KavWpJIaCOG8PVPUCxTLAHMKKVpQAVo7qNICpE3mypJqxa5Y3ZgY3+zHCUpPfTgALoRcHXORlPoCBEeHYJGbIOVg6mZyCzh6lRt0gzHY5BSEhJKQfDUMA4HhNE1GjvaAXGOOqmAhJZKgWYs7avQN7VjJwMkKVlKkZS5JNBsXDV8wRa8WLk56OAxYZ2B6ONB0084FXiCUlCOW/NfOa66DTygN7+rwycKJhIZald2EBOclKyKVpQDxOGMZP8A8wpgpMopCCFVW/LYgHLQEFiHZ4GwJlqShMyVPW5UJSpNSXbOMpsHBP7xfgZklc1UhCJpXZJmTJUpJrU8uYk7gbQEMTKTNCigg5sry2AKd2GvmBZrRPCrSAy8wJrUuKkvq21YCxvGkpUpE7DzEFPIcsw5gUnTNl0HrCnz8KsB5gGpE1Fj/wBW8TaikB6BxGcEBQJKQRpXUepIHpGHi5ylCoATXKkkZrs5Op/mFOxxSFTZh0OUVLpqHNBq5o9oxMZi1lsgASXG6m2S/Um/SAjisQcvhBAy1A1J1PSh8gYGm4nKliXUaUA3NDVwoWpqlJiJWyAjMosG1flBLMR5nycaQIZiWOYs5pqyjZ9SKN5MYCzEkpS6lKJIBSAetC+Zj5XA8oDmrBIKbasSLNWtas+sPicSQyeZjXV1KB1bRz1+cQ7l0kpqLFz1qelT00gJZAZgegcA0D63FLjS0U46fflKdx1pU7GCQQVJDKAcUuXYajTbaoivikjnSQHGqtCxAe2kAHLmO2awetrAaH7rEULL0FTQ0O9x1aEoOQ6hanrcfP5Q6Nc1DoAW9vmPaAv4etlBTApBatdulasWjufw+wb4xKiHEsKXzDmcWbYjMY5DhWFSohJ8RPpdgPV/pHXdnccqTOUtQ5lAigYA8rEvpRveA77tnxFUqQZiKhXK4UUtMLZS40pHjs6bkTzVUTmU4+IghRJ9z7R1/HOLGbKQCye7UslBF1ZeUMCAfK9yI4Tix5lB25i40CnLtqRSj6GABUsmp+EMHD0Fqft1h5MtSyAnLV+lgXJe1IiUUB9/31gzBy0gKJDuPKj1Irr+0BcpQZIAszkfUtvb1iU1Rcl7m/mbba/wYrnqJOY0fa+V3r0iM6Y5DbhxYDc9TAS71lUYbByHc6V69IUyVlYPXf5+3WLpcoOhbFIyuKh3BNWah2EF4LACY01aiynCUvQtqpR0Fsov0gJcL4aqbNSVhZQoWSPFf1bqI6XEZUukFhls12pRjQDqR5QGrE5C9mT8PLRg9D/LRjjGKUo5aFQNVEu3Q1ZLUpAGzcRmKgCxDihYXZWw+gprFWGAOZZUAmlSw9HJckkj+IFwstRJqwaj0e1XNg1KVrSNNCE5VHLR3ZmDm7OXf5lqwEkYts1010AdTX+7B9SYzMQtkE/luAaGwo7AXJH6TQdTFyppdZLbCo8hb6j03iiawSCssDlz6UzPR9KQFuGx65C5CJSBMmFBCUqJSy5ikhCiwfMG10O0bC8aiaRIlT8KvESgUpH9OtKVzHciTNSRkVRnDiOLl49SJ6cQBmKVhQCgGIFGNLMI7I4TDy0zF4aT/wD2Smm90tasycwSr8ugC8gJdIHrAcZxbHqxExc5ScpWQSKlmAS1egvA2JUwDGuvt5QfhpX5aVGpUXdgQalwU/EQfQdYpx0pIbYkiozO2tDW/ioNoDrOOSQZpBdkgNU0qOvWGweDQEqSAWypo51QX16CFCgHXgUAhhdIJqblCjvvWB8RgkCUogVCgLm2Qq33hQoBSuFyitTpJypQA6lFg5pU2itfDZb5ctAkNVWoQ9XeFCgLMLw+WMpCa01P9w32gPF4JBEtxZKmqaeG1YUKAFVgJdKH/wBlf5iUnAS8x5dDqrSu+8NCgNXgeAliaghI8Qu5+FW/kPaDkSwJpTpnR8ykGt9YeFAUY6WHnS65EksMxoyaNXpGLjMEhnapFS5rbr1h4UAGMIjIS1QCxc/29Y0MThEMnluUjW2V2hQoAeXJBFf0vc7Q83DpFh8INzd0woUBpy8EgzZScvKVMQ5tTrG5jsIgpByh++WkaMlLMABYdBChQGHxaUO+SmuXZzsYAAZQSLZB8x/AhQoA/hssKWAXbMkXNikbRPEFxWt7/wBuZoUKAaTJDKVqErUC5uEJL+8B8UlgoAqzJNzUsb7woUAEMKnKktq1z+odY7FUlP8AUTJzfmDD5gr+4oCSWs7UtDQoDisCPy1DTLmbqLfUwTiUBSUPqCokEgklncirbCw0hQoD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25450" y="-1135063"/>
            <a:ext cx="3390900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32" name="Picture 8" descr="http://2.bp.blogspot.com/_-cIpe9AJY4I/S6V1ZuOEYxI/AAAAAAAAAFs/ZWKPCa1uhSI/s1600/lord-durham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65087"/>
            <a:ext cx="20955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85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Lord Durham is a true Brit, believing British ways are superior however much he admires the French. He still thinks the French should be ASSIMILATED. </a:t>
            </a:r>
          </a:p>
          <a:p>
            <a:pPr marL="0" indent="0">
              <a:buNone/>
            </a:pP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He makes THREE recommendations to Britain on what they should do in the Canadian colonies.</a:t>
            </a:r>
            <a:endParaRPr lang="en-CA" sz="3600" dirty="0">
              <a:solidFill>
                <a:schemeClr val="accent6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6086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#1</a:t>
            </a:r>
            <a:endParaRPr lang="en-CA" dirty="0">
              <a:solidFill>
                <a:schemeClr val="accent6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Take Upper and Lower Canada, which had been created through the Constitution Act of 1791, and turn it back into ONE province, to be called the PROVINCE OF CANADA.</a:t>
            </a:r>
            <a:endParaRPr lang="en-CA" dirty="0">
              <a:solidFill>
                <a:schemeClr val="accent4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AutoShape 2" descr="data:image/jpeg;base64,/9j/4AAQSkZJRgABAQAAAQABAAD/2wCEAAkGBxQSEhQUEhQWFhUXFBYYGRcYFxgYFxYYGhUYFhoXHBgYHCggGBolGxgVITEhJikrLi4uGB80ODMsNygtLiwBCgoKDg0OGhAQGywlICUsLCwvMCwtLC8sNCwsLCwsLSwsLCwsLCwsNCwsLywsLCwsLCwsLCwsLCwsLCwsLSwsLP/AABEIAMIBBAMBIgACEQEDEQH/xAAbAAABBQEBAAAAAAAAAAAAAAAAAQIDBAUGB//EAEEQAAIBAwMBBQYEBAQFAwUAAAECEQADIQQSMUEFEyJRYQYycYGRoRQjUrEVQtHwM1NywRZikuHxQ4LSJTSisrP/xAAaAQACAwEBAAAAAAAAAAAAAAAAAQIDBAUG/8QALhEAAgIBBAEDAQcFAQAAAAAAAAECEQMEEiExQRMiUQUjMkJhcaHwUoGRsdEU/9oADAMBAAIRAxEAPwDvdR29wbdq4VEFmKwNvWOfvFWtR2gGRTauICerR4RGSRIyOY+VZelsB0RmLHlgCWAE8AKSYAER8Kp3ezmUmEDDxGQRuEkkiD9MVcknwLLLLjW5Ld+XQ3SkjBZnZmMbjLGSYGc+ceQ+FaH4TUWzbZVDksJG4flyCD08Qj4ZnPFZwUtxbacASjc8jMdJmtbRajcgDP3qlgrDCsrbd2yADPSZapT44Rk0WPc3Oad/mX76m+ty2ViCvikFWIIbEZXj5VlW7pV3tsG8EePbAYZkwOIjnjxCt7SWACzBQpYjoATE5MdcmkGgAvNemS1vYV6YMz/tVZ0MuJZFyYLaO3blwg97c4GNw/nnP6S39mrms7Ft7e8shlYLIH6hztO7gE8+kiqukUk2UZZBPi8gVltsHiCOPT0rd7Q03eIVmOCPKR0I6qeCKGVYE3Bp8nOnTovd7FCWwSYUbctCgbY67jPwpyWGttNsE7egHQtuMkDOZOfIDHW3tmQygFW4wYIggj7EVJavFN0CdwHWIOftTM0Htny6LGl15MBwAxDEkHEA4MHORx8Kv81zl0BV9enEk+XxNaFzVFPdVgs8FOvUgDPvFc+p6ZpNGzDm9S3RJqOx7LspZfdIMAkKSOCQPe+dZuq9n9zgq8SCpUAheQQ0DIaJ6gfvUvaV66ArElRt8QAMTEyCMyBIg8xTdLrtrE3ThlI3jG3Jbj7A+gpq+yGR4b9Oa7MCy243Iyouuqee1TtIPqGDCnlanawouXWEbnubmIiGO0AHH/KF9aCla8cvajzGrxr1pUqVlfbTrbleOogg5BB5BHkRUmyjZUnTVMzwUoSUo9oteygGntC0XZyzsZMDaAgEsSeTt56muj8X6D9v61y2mX8xPn+1aTdsWrNxbT6mzbuNBFt7iqzBjjBIyehrBlwpO0ei0mslNVNc/KNfxfoP2/rTbilgVKEyIIx1HUTSfxLaYugLucqniUEwm8jxESQFc4nArP0iFW1BtXUd3dXYAhu7LKpQHaSQpQTnncYjFU7GbnkjVlLTWbgG1l8SkgwQeDj+YxIgwfOrK22/Qft/WpNLYY371xr24javdCCLEor7SY3GQQ4mMPVp9XaXfuu21NsIzgsAUV8IWHQMeK0KbrkwPBFTe0rKjfoP2/rUgRv0H7f1rQ2Ec017yKQrOgZnCBSwDF2UsqxzJVWIHkDSbLY4ymFb9B+39acFb9B+39auuwUEsQAASScAACSSegAosXVdVdGDIyhlZTKspEggjkGo2TUSnDfoP2/rRDfoP2/rV+KbcuKpUMwUu21QSAXbaW2rPJ2qxgdAaVktpS2t+g/b+tLDfoP2/rV8Ckfg/A0WOiglwETRWJotQSp/1EfeigZf0djYgX65nJyc/GrC086dgYifUcf9qltaY9ceg5+tSNg+yKg7a07uii3AJaN07SJUweDImJEVYOkk+82OIMZ88DPwOKfb0oBBJLEcSTAxHHExOfU0wLC8CeafTRVbWrcwbbAAcrAk4PBPy6fMUgE1CW0cXGEMfCDmJI+gMCJ+VUNb22Ufu1tOzbA3EBZJClj5SrTE8dZo7W1rCy3hMjltp2xPkczj5TzVfV9ks1w3RJkJENDeHMAwOcyCYM9MyFcm0nt7JUWBkyeSfM9TQaRbuYIIPMEQf+/ypwiV3e7OfgM/vFSObTcqZGHO4FMsDgDPyPlVP2v7euaU6cr3al1usQ+wksptAIu5lLEh28KSxjAxWtr9XiLJEnMiIHXODzxxVW32rdtG416GtBZXYrG4CBkFR70+YjPSk+TXDZj9m4wdZ7Y3b19rOlS0Ft3WRmuEvLDUae0pHhG0jvWMZzGcZS12t3lq/eRNuzR3L6A7WRmXTW70FAoKib1sxu6MMV2+j1YuKGSQPIggg+RByDWTf7V1FkHvkVoUwbcgOegljCYiQxHOCajyiyeNSXu5Oc1HtJbV76myFFlroaXncVW3shlUi3JYyIYwRNQ3vaNBZa6LMDZuQ3Lqi2Ttb/EhPD4gAB/MzAYmum13ahO1gLikiDHiHoDtJ+tJ+Jufrb6mrVu+TnZfRi/uplS6meIlVPplAT9zTNlWGEmTk0bKtT4OdLGm2yLTJ+Ynz/aue9rtBee/qhbt6phd0ulVFt2O80990Nwm3eulfy1BKgkMuGMmuosL+Ynz/atQLVWTk26b7Pk4/tfsnVXLd3/7lmvanXKy77m0Wfw+qFkKOFts7JB/mlRnFUNZpdX+H/KGtVE/DbU2ancwGkKspFtlvCLv8yyAdu4RXoIFPAqqjYsr+DkdHodSNaL5TUJv1dgXF3ObZtHspRcLAeB4vKq7yMMsCDiqfth2HqHv6m/Ytu25dHZZQGIu2TBcoB7zW7ioSRwN1d4BTgKKJbzgdfa1x/FbBrO+K6vvCO87ozfT8L+G/l3C1u/w+BO7NSX/AGYI1jW1XVm22u0rm6XvsO6Gkuozi9PhIclSQQQCBjFW+3O1dTaudoL3qqF0+lbThFypu6i7aAl5BvPtA3HwgkYgSc3tD2we1Y0iG/sunUfnvc294LSa3uDZMAK1yJ3uoiLTH+YVEsNV7Orudkaey1t21F+3Zs3RdDqVUybrXmjcg7tSu45lh1NYtzs/XpZbThL9v8Pa7Qa3+GN3umLCze0yqyqvebWe4gWP/TIjmt/2V7UvXb7d5cZ1u2rt0IQgFkpq2shE2qCFKRgzlZrqqYro857U0uvUuitrBaF+53bgX7twO2m07I3hYFrYuG/7x7sNIPSNS9oNYH7xG1Butrr4hi/dLaGkvd2QnurbN0r4uCSBPArsqWkFnnPaNvUnRKti32kLhfxNcN8st0aYyVVGFzuzckSzC3uyJECu67P1neIwIcPbCJc3qVO82UuGJ598T6yKuUj8H5/tz6nigdnHaD3T/qb96KNB7p/1N+9FMR19x4jqTwPPE89KYEecsI8wvi+GSRHrmlDAv/pB+pMHPnA+5qHXKxIA3QcSpA2kzLMZGI45z8qkahLe9mZd52iPEFXmTKgxzEZzz04p9+41uCAzqTEckHoQeYJgeQ5kZqW7cW2snCiBgeZgYHqaTT2gQrHJ55MA/CYxJFAyFO1kkK4e2TPvqQJ/1e6frUmt7St21DMZkwAoLsT6BZOOvlU2rtKyMriVKmR5jyxXP9od0zWu6nwM8x7oldpz1MgCmlZVmyLHFsf2l2h3i8MqcANALMcCQeBMRJ+MVqWr4W1uJDbEE7TOQokY9ayRQFwQCQpIJXEEiPSYwMVJxMOLV8ty8k2o1IcAXCbbLJlVZhBB4MR8vSoVuGGHvwMMPDu/ofUYqv3rs8AwoJnHQHiT5+lSX9VtZVidx5kY6fOhIhkyuXaVi6Z2Ik4EYUzuBGDJPPEzT7l4AgGc+hPHwFWOzNJbubw+4sG/UwhSMRB4mfn8q0NN2clvIBJ4liWMfOi6LIaVzqV8MwLaMrBrFwoNxLKAGR5JLEqcbiY8XpV3Ta64i7SRczhnwYPQwPFU+t7NklkMMTJB904j5fGs/V2rlvaWCkFgJBIIJ9Pp1oVMU46jF912kQayy7B+6K2iysBtkqrEYYBsLBzgR6VYTjPNMS7JYQcEDMZwDj61V1ZcOGU4VZKyIYFtpn4SuR+1TSMbm5vn9S/FOAqCxqVbrB8jzVkU2muyMaYwOFdWYwBOflUp7b045uqPnUdy1uEGs+52EjGYFVs0Q4NUdu6b/OT607+O6b/OT61jj2et+Qp3/D1vyFQLk0bH8e03+cn1pf49pv8AOT61kD2dTyH28iYHmYBPyNFz2ftKCWKKAQCWZVAJEgEk4MEGOYpE0XtTrdDc394bTd5bW28n3kVmZVOcQzMQRBmkTVaAWlszZ7pCrKkkgMr94GkmS2/xSSZPNUx7P2iSBsJUSwDISo8yJlR6mlHs9b3bRtLRO0Mpbb+rbMx68UE7Zb0mq0Fp7ly0bSPdM3GByxkt1MKNzMYECWJ5NXP49pv85PrWMOwrPhzbO73fGnjjBC58WfKlfsG0J3FFgAncyrAJgEycAnEmkBsfx7Tf5yfWj+Pab/OT6iskez1sgEbTIBEFTKnAYQcr68Uf8O2/IUDNb+Pab/OT60HtzTni8n1rJ/4dt+Qpyez9sHgUhlbs9PCT5sx+9FbdnShRFLQM0LCEDPJJJjiSZMUaloU5IJwI5k4xTdUxCMQCTBiBJ+Q86LR3eJhABMA8jES3rzUzUKdIpidxgzBdiDiMgmDUtq2FEKIGcfEyfuaoaXUtce5tYQsACJB5z5zx1jFWhdbqn0IP7xigCr23rSihVjc089BwTj4j+81i2hAj7+Z5J+tS9rXS14yI2qB9c/0qFTWiMaRwNbnc8rj4Rbt2GIkKSPOKLakzAJgSY6Vm3uzme4bq3gng0gCzy1m7qHYt4CRHeoV2kSZmoNb2brn2NcuokFmWLzgW323QrAtZi4Ye1Ejw7W5mq3J30WQxQaT3GsWpjH7Vl6bT63aBc1aTFsMy3H90XbRZQDbnfsW9+ZMtvC9Jq+WYKgdgzi2gdhwzhAGMwJkzmKlG2+inNFQVqSZZ7O1IS+pYQCpSf+ZmWPliJ9a6Jq429kQOSQB6EkAH5HNdiRAjmMfGo5FTOh9Ny78bXwyM1W1mnLjbI2/zAiZ8ueKtGobj5gZP7DzPp+9VnROdVoLIT4kMH6Ag/MEGn21Ld4ACfy2ExgGCY9JgfatW9oE2sDlmJO4++WIxB6fLype5WzZYLOEYyckmOSepmrN9o50dEoZN18HLXbQbIw0eFuo61d03aY3IjgK7CcGRiq6iAB6VHqFJUhYkjE8fHg1vnjUuzkRm4m+pp4rA7K7RNtQmobxSfFtARVBhQWEDjrFba3VxkZEjPIrDOLTpm2DtWicU4VGrg8EH4GpBVZeir2hYdu5a33Za1f7zbcZ0VlNm9ZI3IjkH82eOlYd32avzcbvbLtcvi+yk3LQD/nLAuC05ICXUWSoMWgI6104pajRapNHL2vZB1UgXrUvZ7l/C21UK6dHKKFBYstlgVYxlYIzTj7L3WXumuWQvdbFvJ3nfqFsXdOgCbAFGx1J8Z90gA8109FFD3s5w+zLPcF52sW23hu5t7+5w9g7dxtBgCLJJYBSGIwRMr7Qezty/dvPbNgB2tONxdXZkuaZiGYWn7vw6eNykgygKeGT0VFFD3sydJ2RdGqXUvct/4Qsm2u9vyhbBEXCi7m7/AMUFQIJzOK2KSgUBdi0UUUiQopaQUtADvxcYYZlQIzM4npGf3FS2n3A7hHpzj++lV005NyZxAEeoJIPryatIKmarEs2wogTyTkk8+pp9NNwAgE5MwPhSkxmkM5vtG03euQpIMcRiMZzVdGmuieySrnhnHxiBAHy/rXLWX8InGIPoRgj61oxy3Kjz/wBQwLFJSXmy5beCPiP3rGfs/V2/xDaY2xcuuxBa5ZAP5924pjad3hZFO+GAwMSK0t1ITTlj3GbDqniTpXZIl24Ubvee+uBJXYTaU7FYgqDLEMfWARUTNSM881GzVZCFKjPnz75uXQu8gqRyrBhPEgyJHyroeye1+9JRwFfJEcMPnwfSuZZqjYkZnIyCMQQZFKeNSRbpNdPBJf0vx/w7i7diBBJPAH3PoMii2sfE5Px/pS22DAN5gH6iadWM9YMuJPx6GJg0wrvQg8MpB+Yg1LUO0bxtxEliPXoR1J5+XrQByi8CeaKNbcCG4TwLj/Id4RVe9qwIIhhySDwsYbjMmBHrXWjyjys1tk0TOMGqaaNU3EyViQIypliSI5mat23kT8f3qHU5hRyc/ARE/UiKKEn8EfZuqKA3QoAhvBH8o+HWRW9o+0yzBWUCZyD15AiP96yAoAAGAKa/xIjMgkERnkVXPFGXgthmlF9nWClql2drVuAgNuZQN2CIJ/fIPHlV2uadUWiiigAooopDClpKWgaFopKWkTQtFIKWgZPaWaTUajaQIJJ4gYxySfnVdztVme4VUAszYACgST6YFS2lJAMOJAO1veUkTtIkwRnHoakavJGlsltz8gQMgiPkBnJFOcqIHzCiT89opXePngDzpbKxJPJMn9gPpH3oGG9j7oj1YH7Dr8f3qvpeyrSSQu4mct4jkyeeKuUooIuKfaMy92GhHgLIenVR6bT0+EVhahGtkrcG2Dz/ACt6g/7HNdg7Rz6fcx+5plhIXxDJJJHqTx6xx8qsjkcTFqfp+LMuOH8o48tTCa6K/wBhIzSCVHUCPtPFQa/sS2tt2UvIUkeKcj0ir1nicaf0jOr5VL+fBzettF1hW2mQQSCR8CARI9OOKk0ek923bXAAACj3VkCfgBQxxjyx9MV0/s4bYsyp8X85aAd3Ueg8qlle3ldlP07D/wCiShJ+1O68svJcgABHwAAIHEecx95pHusRCqQfMiI+vJqDVa0qyxGzaxJhjO3kA8ZHX0pxa4xIhQhUeMTMzkAH55/8VjPW2Lp7jbtgyBJZiTychQJP36RVG/pbneBpPJ4mI3AgiTEiDzHT41qae0EXaOBPp1npUk0AcnrFDPcEGC7ehyd3yIJrJuaIkAAws+JQdskGN2B1GY4zWpeYF3YcM5Px6A04flbbpTdLqsFgiKIY95ccg7EkbAYgsyiRzXR3qEE2eclD1MrUfl/7K/d45Y/Pn6UKkf38qNAX7rdeud4WP5ZZEF3ZiHd7Z2tPiEbeRIYjl1Sxz3xuiGXH6ctt2NNWNNp/C1xuFBIHmQJ+lR27RY4FW+0BttFR+kj7VXln+Fdjitq3y6MnsYrbu7yVQd14mOBl7aruI/5mA/8AdW4e1bY3E3bYCzubx7RClyN23bIUExM1z2n2sBuG9GQKyzAaHS4M/wCpACOoJpdNp9PbBVbTlS1ttpuKc2ypU7haDn3ACCxBBOMzWHo7M8O+W6zqF7TtQx7wHa20wtxhuydoIXxNAJgSYBPAqVu0LICk37QDTtO7DRvJgxn/AA7n/Sa4wX7dnu0tWWUSCHW4O+DLZNoHvGQzKEiCD77nGK2dF2Vo9TaZQtw2/EoUsV7r3x4JTcol2YEzmIMYqLTItKLpm7pdVbuNtt3FZsnb4gSAVBYbgJWWXPBnHWoV7UsEAi/bIKK4gk7kYuFYACTJt3Bj9PwqK32PbXKvfU7WSQ6T3bf+lm1hByI8WTk1C/s1piQQtxSoIQrckoPGYUupxuuM0NOQPKKQ/aaltwwDKQVIkEdcx1yCCCCDkEGnCmWbQRQqzAnJMsSzF2YnEkszE460+gQopaSloJIBS0gpaRIjYFlIKKVYEFWyCCMhhBBHpWd2vo3vi2tq41p7JDBPFDeNWMOTnwq6gSB4/FiVOvVPU6IO43+IHG2SBHOYInj5fWpVZomuClo+2TK29Sr27ikTcIlWxMEwIYhtuARJAmWAO8Vj+8H1FZms0CXUNq6bjDdKxt8IXxAA7T4SIENMkVW7K7MvWL8JcY6XbuIco2YYC2q+8pEoZG0QhwZEDTRGMmbgpHuAc/IdSfIetRXC24AGBB6TJxj6TUltI6knzP8A24FBaILZaNx6ghR8uT1znpWbpvaXTvdNqXDi6bYlMMwdkJBBONykZjpWuK5+/wCylsO93TubN1nFwsVW4rXBde4rMvhJA724sSDBGfCKTIyvwPX2x0ZDHvH8K2z/AIN0zv7raF2qd7fn2ZUSRvFLf9rNGNytccFVDFTYvzBRXiO7ywRgxXkDJECsi/7BKti8ttg95m0+xne7bUW7X4TcngJ2O34YneonKicUuk9lryXnvtsG5XTu+/uXEtA6FLC3Q1wAtc3oyFjko/pFHJC5Gdptdp7m0JfUlm2KDbvIdxCEA70GxSLtoBjAJcCa19LrLekF67eYd0it3hCklGQqNsR4v8RRipO1uwL1xtG9lbStaFsPd3stwbe53QANt5GS2ybGjIQzis/XaI32u2XuKll7/ets3nUgbVJQq9s21G9B4jIgetXPLKSpnMjoseHKpQ4d/P8An9jc13tJprT3EG57iPsKIqyWZbbrBZgIYXFgkxg+VaOg1i3ra3FDLO4FWADIyMUdGgkSGUjBIxXM2vYi3Ku92614JtN22qW2YBLAQnvNwLKbMgxHjbFdJo9N3aKi4UT7x3OSxLMzNOWLEk/GqVZ1Y7vJaqh2tqtiMBywgecnBPyEn5Va688VhdrXQ92WYLbtYZiyquYnxMQoJMKJ6irccblz0VanI4Y3Xb4RQYFAbryLCbdxFt3OWCwNvTKzAwJNVNPb/FONRfFoom9VNtn/ADAQSLe4KpNobt8EyssrAyCL9t0uoLg/LJQ6e4jp3hQBhcdUJIKlg5U7hDgBhiCzbt8vAGABsRZJ2hRtAEnyFX08srf3UcvctPHavvMcGNwyIPw90AYAEYAAxHpUltbY94yfITQLgTwqJj5Zp+nvb3ClBEEzjEdKsk21fgywfPPZd095CYU5jyIx86ZrbG4GrFm2BwAJ8qlWD61kunwa5Y/UjUjjNGvhMggyZJ/mIxP9+VF64ZhBuMiQOg8//NbVnsAyRcuSnQLKseviP9PtU3ans7av2DYlrakgzbO1sGeSD9/vUbNzyUkoHL6LRveYPtDG34oAEeiievJB9fWup9n9I6Bt6hJ2wBETkkgAmBn6g1f0OhSyu1BA+pJ8yepqzSbIbpNuwoooqIBRRRQAtLSUtBJAKWkopEyQVHetzEGCMg+RjqOo9KkoqRrK1hWdQzkG4PIEKCDmBPyqxYECPIxjjz/YgU1BtknjJ6z55H1+1NRW5HLZMnA+XnGMUyMVSLEU17sHIMeeI/eRRaaRnkEg1JSJEYvjgeI+n+54FKC/kvyY/wBKq9q6421G3LNMTwI5P3H1rm/xLs0szGQSDuIiDHQwORwKux4JTVmPUa2GGW3tnXdySJ3ENyI90eQg4I/vFOW2xI3EQOgnJ9SenpWFou1XQw8uv/5D4fq+ddBYvK4DKQQeoqM8coPktw6iGVXEkNVfwqAyFAOeOs8z51aNZ+o7TtKYL59AW+6ggVFJvotlKMeZOiwaSsm/22P5EJ9WwPoJP7VnXdVduGNxM8Kvh/bJ+tWRwTf5GXJrsUeuf0NrVa8KSqkFwCT+lABJZiOAACY5rCs6iW7tkuWwdl2ze2ZaAZd1uCFH+NuVwkKV27maRW1++Rp9ORuibhTaze/BUAGV2HaT6usgqSVnfs7wC0rFmKruO877gQsBtts7RaUl4UYBkiIECim9qfHllOTLKt8lz4X8/cYrAIiLO0SRIAkszOcDAA3bVX+VQBSo23jk/wB9alTsloaEBbZKK7vEyB4thLgR6cxVDtVDZwoZQzHazBsKOuRycZI6kmtMp44xa8I56xZJyT8tj9XcZRIXcx4EgfMk8D19Kl7HvsXEgZJHBBgLPB48R5k8Dmaj0xG122m5tVTtVssTcS3E+fjxPWKj0Ott3tz202FFRlbdJhtkgqcj3gRIHHXMcuWsyz93Ufg7EdBhgtvcvnxZtXreoLl7dzdaN5Ito+0i2tvaW3G6gH5gMqCDyTuwKeJZLNov45VbpRgSCFNwrK9SABjzrH7Ns3LhaC0DaDtbwhiJY9IHB4JEkSemg+g7m2rXL62QLiAMie9ccFFktMSSBx+9ZcurjJOEX7mnX6knia4fgu6S44YW7kFhbViQZJztzjBMTV2srs/X2VHjuHc0sbhV9r7UBJDlQMDaCOhIGatntOz3b3N52W3CMdrSHO2FgjzcCeJBHSteLcoJTdsplHnhFuiqj9p2hOXPiKiLVw7mAYsFhfEVCPuHTaaae1rIW4xZgtsMSxtvDAKH8EDxyrIRHO4edTsW1l2ilPxkdCOCDkEekUlAgooooAWlpKKCSFooopErMr+IXPNf+k//ACp69pXPJD9R/uazQxSA2RMbuo8pEfKR6fKwKp3s2l5u0pBDIc/pYf7xUh7VEHwPMY93y496s6lFP1GFFzsVgCZuFiQcN72DzkzEEDJxHlWsjAiQZHmM1zdzaSA0SeAY+GJ+NNbTjJUsh80Yr9QMH5g1L1BUWu3j+Yo8k/djP/6isaxL3tloBjtJfMKkRmc+IyBEeR6GuhuaZ7gZt4DAP3TFswyrAI2eEgjnPynGWdFqbd0OBpu8K7N4XcYYqIICAgkgEmI8EtxFbYajbBJI5GbTLJlcm/5Q7UaR7YBbbBMYJJBiRyB0BpimMgkHzBIP1FaFzSapwFuXLDKXQt4TIUEFgg2YODtM4MnmCKfaOmW1clfdeMfpIxkzJ3HqeuJ4FW4s272yRlzYNnuixjOTyzH0LMR9CaiIp0001ppLozOTfbI5moO09QUVraDc7Ky3Y960jBFMSVUGLgLMSQng3DxzT2Uq0gEq3IHQ+ceR6/8Ampk1io5eCt1kK7527hKmT5uIGQQSOZAEVZoykqiXYJwjK5f2G2tMtoZtWkumTC21HcK1tUa2hDuELbSWVG25xOSXMoubATcBEQEZAGYBgjHchO4bz1g9QajuPGSfr/eagfUlSNkhhDSRwFIkx9vrQsMdu0HqJ791i3ex7SyGW8J3mTdBbxjaYbYSBjABjocCKuWbqncqAgBmYkkE7ngkSFEwAMmTnmq+sa7b06/hNPbYq5QW1tyqKyOwYKpwO9YMfMAjrUz3Ly7hb0Lc3clrm2RG3wi34pJmAYgQCcxhz7UtqXJ1NNvb3t8eCK9utv3iEgFYbaYI8mx0jB+Apxv3LgILkqMksxKrHU/3NTXNddWf/p9xgFVhtL+Im9s2mbcjweIjpA85q6dCRaMLsd7asVEqFuASCFPumY+grE8G52bJ6nZHgi7K7OFq21y++1FXvG3YUBQWa43lPMf1gXr1pL5uLcAuWiFAWTtIKTuxzIf9qZq+0yLF1rHiuLZdlG04YLgMCDGcQR8qy+0PaC/adrZsfms+o8ShmW2EB2ZNsLd92JOcjyE4dBg3Seaap2yGRuqTNNuxdOylGtsUIUbTcuFV2uj+ET4Za2hbzg+ZqROyrAW4ioVFwgvtdgWIZn3HPJLNJ69aw7XtLfXN21uV79q2ngZO7Q2LLs7FbefFek/6CAOY3Ox9ab9i3da33TNum34pUhysHcoMwAeBzXX4KHuQ3+D2Qu1RcUAyoW9cGwkMrbc+HcHfd5z8Kff7LsPAa1IDbtu5gsxbWCoOVi1bx6etW6KKFuYyxZVEREBCoiooJLEKogSzZOOpp9FFAgooooAKWkpaBhS0lFAzBvLKsM8Hjnjp60tlpVT5gH7UtxwoJPAGaTTJCKD0UftWY3j6dQKcBTAr3lLyn8u0SficR64OemKsMswfWYOQfQjqKjuWjO5TmACDwQDPng5OfWpLF5XGOmCD7ynyI6UCYBnEkXDJ2ySATA6CcDk9OtJ3S+QwSeAckQTnqRin3WgSfMD6kD/ehhFNtvsioRXSInuOWVQ7xkBVEA8YLAdAOJGCZkVmdp6XvAQAVud4E3C4QVcCQzdG2Lc3ZkeIiZrY7JDl2diwtqihUmJYje7MIyfdAyYA6Sar2HuMzNcMyZQDhVIB2+ZyOT61Y+EnZni90nFJJD9J2c0Wk8F5x3ZZy721uKS4dlA3AsNo8M8npVa0dwUHT37btshZkQyKxJJBgAyOZyJzNafZzEOQCQNpnymRBPrzTe3bpDW4JDAlgemIERwckH5etaMUpzapmTPHHjuLimZ6LuBPd3U8G6XAid23bwDMZ+3rUDCpb99nO52kxyYGB8KksaG443QESCdzmBAEzHQRJkxW6Nwj72c6e2cvs0Zl9AsBAN5wvp5n5Cn/AMK3A73bI4Bjz689as2xtuRptt65ADXtw7q0C0mAwIkKRmYk8EiKuuTADObjAk7yI5jwgEk7RmJ88QIrDqNQ26i+DqaPSRUbmuTP7LUC0m0ASomPMCM+s1bJpYpLi4Esiy6ou5goZ2PhQTyxg49Kxds6XSL2mtbR6nmrAFVk11nc6G6gdG2uGO2Gg4BbDe630pw7RsQT+IswACT3igAGIOeR4lzxmtVquDlbZt2y2pI4NSC636m+pphWCQeRSikTQ8XW/U31NIzE8kn40lFAwooooGFFFFIAooooAKKKKAFFFJRQMx4qNfC22cEeEevJAP3j4/KyFpHtgiDWc6A2lFRm0w4f/qAOPLEH5z9afaeRxBBgg9D/AL/GgB4pl7Th88MOHHI/qPTg0+lBoAXR3QwQPtDN3gncAu62yDaJ5LBiQJnw9ap/xYC7cttp7y7SwDAyHh9o5UBQQQeTnAB62UvG2xgkK5HBiGwBOcz/AHzV1bzfqP1NSTRBp/Jjp7Q2lRkNvUI7SY2qxG7amBIkKT06LPJiriEMqsqsoMwrKFYQxXgEiMYq/wBn3cEk+JWYFj7wE7o3cgQQYmKpWySJM5LETMwXJXn0IxU59Iowv3ySITp9xg5k8dJ4/wB6bq2LlZKjYu0uWXa5bbBUjmdv9xUt66UBYcjImYmcTHSeaU2bJtBHfeNyldhRyNssB/hkECT7wOIzOangnsbZDV41NKL+ShrdO1sFmA2jkgghYiAYPWVx1kVL2aSUTvtrH8zcLgLMVYmdpWOVYqVJgAqRwQX/AIW0HNxbcNsKZbcNpCgkiANxCg46k84qJbIfxHk8dCsHiRkHmfWnm1DyUGn0ixNssEwNqiF3FjksWYkkszNlmzyaZS0VmNqQ1mAEkwKSxfZm22n2wwLYBMLMQGHMnn45o1ZdxcKWzeKOGVCAkKVgovdwX27TBbq49DUvZrsLoDaG7bVrjKbhbwhVJO84kKRxnJPNThG+SnJN00uyxb0KSWdEdySSxDAnJPG6OskCASJiYhy9mWIjuLcbQsQ0bQAAI3dBj6+ZqNNRqJKtppMtDrvCEC4bYYyDyBvgGYcDIBaremdmtoz2zadlBa2eUbgr68f0JFW8GR7ly2Ss0kk9TNFIKcKYgooqh/GbJMKbjnv3seC0zAXUG5hPlAYg8HafKgaTZfoqsnaNojTnfjU7e5O1vEGQXASP5BBUZ6sB1qvZ7dsOiPba5cV+7jZaZoNxmVQR/KdysI6EUh7WaNFVOzu0rV8qLJdtyhg3duEEoLgVnIhX2ENtPQiok7bsMJVrjTt2qLNwtdDb9r2lj8xCLdw7hiFngiQNrNCiqDdtWAl1yzhLMbmNthklVCqPeZiWURE5qa32jZa61lbgNxSAVAPWyt8GfI22BnzkUBtZZooooEFFFLQBk7rgyVDDrtOR6wefhUtq4rjcpBHmD/cVYAqC7obbGWRSfOOfj5/OqDoEDXCfcAIB5JgcTiAZ6Z+NV9Pd/MYcEzKkcMsDB4IK7T/ZrU2RgVW1iGJUSymR6+Y+YJHzooBaKS04YBl4IkYjHwNLURkLSzQY2ja3qTJI+ABX/wAdVuzcBUe7wTmTkSoiMESJqNnI3AGCXAB8sDP0Bj1qezb2qFHAAH0EUxC3bNsBizIoCoWBaAFlwhK8RKPH+k+VNv62yslr9oRE+OYkIwOB1Fy2f/evnUGv0HeknvditZW2693uJ2d+UZW3iM3zIIM7BBGah0nYNq0rqlxwrKygbAdik6cgA7shfw8AeTDyzLgr9yfCLb6y0ASb1sAGCSTAOcTHODj0p7sq7Q1y2u/KSw8YwZWORkQes4mqf4WLtxrd9A51BvqGtO5UnfKsvfhWEXDlVU8TNOGiRPwm24VXSIi+7+Y6oFgbldQA0QVZWXgiCJoqI7kP75HCm3etEHeQd0yLYG8gRJClkmPOmaW/aKyt+0w2m4W3GNpli8kQFgMRngU3S9njvbN/vbqm0fAhRI2s91nDZJlhdIwwA2rIMVFpexFQBRcDL+Dt6Y7rTNOyybW7b33dlTMlWUnmDwQ6iFyLwIIDKyspmGUyDBKkfEEEEdCKju3IBIBMECB6keflM0tmybVlU3G4UDZhurswUBmZtomBLEwOaqafXAlvCxBhiYwshQVMxxk/Oo0Svg0tKMk+kf7/ANKuCq+mOPPJE+cf3HyqwK0xVI5eSe6bbHinCmilpEkOpRSCloJDkaCD5Gszs7sOxYKlO9lWVzuubt7ql1N7SuCRdaQu0SFgDM6NFIkm0Ytv2Ys7bKtc1L9wipZLXLam0qsjCO6tKGM2rXvhvdFW+y+xLGnG22LkFtO2WXLacAIcJ1iW8zxFX6KKDcyl2V2WmmK9097aqgd2zqbbMLa2+8YBAzPsVRE7cTtnNQJ2DbUDbc1CsoUWnD291hFDgW7c2iu3bccS4ZiCM+ERqUUUG5mS3s5YO/c15kd1drZe2AWUgibq2xeYbgGzc5Ap+h9n7Fm6t5O8NxVKgs6kbe4tafaQEEgLaUjrJbMGK06KKDcwooooEFFFFAEIpaKKpOgIajuDB+BoooAw71wjTKQSDuAmem4iPhFWezB4WHqP/wCaH9yfrRRUQQ7UD8xP76/+atUUUDCikopCKLibbk5IuNB8vHGPLGKo3lCtZ2gLuugNGNwBEAxyKWimBugUCiigGKBVTWjKeu4fLbxRRTXZGXRb0vur8KsrRRWrwcn8THCnCiiolqHUUUUEgooooAWiiikMKKKKACiiigApKKKAFFFFFAH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0650" y="-1538288"/>
            <a:ext cx="4286250" cy="32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4" descr="data:image/jpeg;base64,/9j/4AAQSkZJRgABAQAAAQABAAD/2wCEAAkGBxQSEhQUEhQWFhUXFBYYGRcYFxgYFxYYGhUYFhoXHBgYHCggGBolGxgVITEhJikrLi4uGB80ODMsNygtLiwBCgoKDg0OGhAQGywlICUsLCwvMCwtLC8sNCwsLCwsLSwsLCwsLCwsNCwsLywsLCwsLCwsLCwsLCwsLCwsLSwsLP/AABEIAMIBBAMBIgACEQEDEQH/xAAbAAABBQEBAAAAAAAAAAAAAAAAAQIDBAUGB//EAEEQAAIBAwMBBQYEBAQFAwUAAAECEQADIQQSMUEFEyJRYQYycYGRoRQjUrEVQtHwM1NywRZikuHxQ4LSJTSisrP/xAAaAQACAwEBAAAAAAAAAAAAAAAAAQIDBAUG/8QALhEAAgIBBAEDAQcFAQAAAAAAAAECEQMEEiExQRMiUQUjMkJhcaHwUoGRsdEU/9oADAMBAAIRAxEAPwDvdR29wbdq4VEFmKwNvWOfvFWtR2gGRTauICerR4RGSRIyOY+VZelsB0RmLHlgCWAE8AKSYAER8Kp3ezmUmEDDxGQRuEkkiD9MVcknwLLLLjW5Ld+XQ3SkjBZnZmMbjLGSYGc+ceQ+FaH4TUWzbZVDksJG4flyCD08Qj4ZnPFZwUtxbacASjc8jMdJmtbRajcgDP3qlgrDCsrbd2yADPSZapT44Rk0WPc3Oad/mX76m+ty2ViCvikFWIIbEZXj5VlW7pV3tsG8EePbAYZkwOIjnjxCt7SWACzBQpYjoATE5MdcmkGgAvNemS1vYV6YMz/tVZ0MuJZFyYLaO3blwg97c4GNw/nnP6S39mrms7Ft7e8shlYLIH6hztO7gE8+kiqukUk2UZZBPi8gVltsHiCOPT0rd7Q03eIVmOCPKR0I6qeCKGVYE3Bp8nOnTovd7FCWwSYUbctCgbY67jPwpyWGttNsE7egHQtuMkDOZOfIDHW3tmQygFW4wYIggj7EVJavFN0CdwHWIOftTM0Htny6LGl15MBwAxDEkHEA4MHORx8Kv81zl0BV9enEk+XxNaFzVFPdVgs8FOvUgDPvFc+p6ZpNGzDm9S3RJqOx7LspZfdIMAkKSOCQPe+dZuq9n9zgq8SCpUAheQQ0DIaJ6gfvUvaV66ArElRt8QAMTEyCMyBIg8xTdLrtrE3ThlI3jG3Jbj7A+gpq+yGR4b9Oa7MCy243Iyouuqee1TtIPqGDCnlanawouXWEbnubmIiGO0AHH/KF9aCla8cvajzGrxr1pUqVlfbTrbleOogg5BB5BHkRUmyjZUnTVMzwUoSUo9oteygGntC0XZyzsZMDaAgEsSeTt56muj8X6D9v61y2mX8xPn+1aTdsWrNxbT6mzbuNBFt7iqzBjjBIyehrBlwpO0ei0mslNVNc/KNfxfoP2/rTbilgVKEyIIx1HUTSfxLaYugLucqniUEwm8jxESQFc4nArP0iFW1BtXUd3dXYAhu7LKpQHaSQpQTnncYjFU7GbnkjVlLTWbgG1l8SkgwQeDj+YxIgwfOrK22/Qft/WpNLYY371xr24javdCCLEor7SY3GQQ4mMPVp9XaXfuu21NsIzgsAUV8IWHQMeK0KbrkwPBFTe0rKjfoP2/rUgRv0H7f1rQ2Ec017yKQrOgZnCBSwDF2UsqxzJVWIHkDSbLY4ymFb9B+39acFb9B+39auuwUEsQAASScAACSSegAosXVdVdGDIyhlZTKspEggjkGo2TUSnDfoP2/rRDfoP2/rV+KbcuKpUMwUu21QSAXbaW2rPJ2qxgdAaVktpS2t+g/b+tLDfoP2/rV8Ckfg/A0WOiglwETRWJotQSp/1EfeigZf0djYgX65nJyc/GrC086dgYifUcf9qltaY9ceg5+tSNg+yKg7a07uii3AJaN07SJUweDImJEVYOkk+82OIMZ88DPwOKfb0oBBJLEcSTAxHHExOfU0wLC8CeafTRVbWrcwbbAAcrAk4PBPy6fMUgE1CW0cXGEMfCDmJI+gMCJ+VUNb22Ufu1tOzbA3EBZJClj5SrTE8dZo7W1rCy3hMjltp2xPkczj5TzVfV9ks1w3RJkJENDeHMAwOcyCYM9MyFcm0nt7JUWBkyeSfM9TQaRbuYIIPMEQf+/ypwiV3e7OfgM/vFSObTcqZGHO4FMsDgDPyPlVP2v7euaU6cr3al1usQ+wksptAIu5lLEh28KSxjAxWtr9XiLJEnMiIHXODzxxVW32rdtG416GtBZXYrG4CBkFR70+YjPSk+TXDZj9m4wdZ7Y3b19rOlS0Ft3WRmuEvLDUae0pHhG0jvWMZzGcZS12t3lq/eRNuzR3L6A7WRmXTW70FAoKib1sxu6MMV2+j1YuKGSQPIggg+RByDWTf7V1FkHvkVoUwbcgOegljCYiQxHOCajyiyeNSXu5Oc1HtJbV76myFFlroaXncVW3shlUi3JYyIYwRNQ3vaNBZa6LMDZuQ3Lqi2Ttb/EhPD4gAB/MzAYmum13ahO1gLikiDHiHoDtJ+tJ+Jufrb6mrVu+TnZfRi/uplS6meIlVPplAT9zTNlWGEmTk0bKtT4OdLGm2yLTJ+Ynz/aue9rtBee/qhbt6phd0ulVFt2O80990Nwm3eulfy1BKgkMuGMmuosL+Ynz/atQLVWTk26b7Pk4/tfsnVXLd3/7lmvanXKy77m0Wfw+qFkKOFts7JB/mlRnFUNZpdX+H/KGtVE/DbU2ancwGkKspFtlvCLv8yyAdu4RXoIFPAqqjYsr+DkdHodSNaL5TUJv1dgXF3ObZtHspRcLAeB4vKq7yMMsCDiqfth2HqHv6m/Ytu25dHZZQGIu2TBcoB7zW7ioSRwN1d4BTgKKJbzgdfa1x/FbBrO+K6vvCO87ozfT8L+G/l3C1u/w+BO7NSX/AGYI1jW1XVm22u0rm6XvsO6Gkuozi9PhIclSQQQCBjFW+3O1dTaudoL3qqF0+lbThFypu6i7aAl5BvPtA3HwgkYgSc3tD2we1Y0iG/sunUfnvc294LSa3uDZMAK1yJ3uoiLTH+YVEsNV7Orudkaey1t21F+3Zs3RdDqVUybrXmjcg7tSu45lh1NYtzs/XpZbThL9v8Pa7Qa3+GN3umLCze0yqyqvebWe4gWP/TIjmt/2V7UvXb7d5cZ1u2rt0IQgFkpq2shE2qCFKRgzlZrqqYro857U0uvUuitrBaF+53bgX7twO2m07I3hYFrYuG/7x7sNIPSNS9oNYH7xG1Butrr4hi/dLaGkvd2QnurbN0r4uCSBPArsqWkFnnPaNvUnRKti32kLhfxNcN8st0aYyVVGFzuzckSzC3uyJECu67P1neIwIcPbCJc3qVO82UuGJ598T6yKuUj8H5/tz6nigdnHaD3T/qb96KNB7p/1N+9FMR19x4jqTwPPE89KYEecsI8wvi+GSRHrmlDAv/pB+pMHPnA+5qHXKxIA3QcSpA2kzLMZGI45z8qkahLe9mZd52iPEFXmTKgxzEZzz04p9+41uCAzqTEckHoQeYJgeQ5kZqW7cW2snCiBgeZgYHqaTT2gQrHJ55MA/CYxJFAyFO1kkK4e2TPvqQJ/1e6frUmt7St21DMZkwAoLsT6BZOOvlU2rtKyMriVKmR5jyxXP9od0zWu6nwM8x7oldpz1MgCmlZVmyLHFsf2l2h3i8MqcANALMcCQeBMRJ+MVqWr4W1uJDbEE7TOQokY9ayRQFwQCQpIJXEEiPSYwMVJxMOLV8ty8k2o1IcAXCbbLJlVZhBB4MR8vSoVuGGHvwMMPDu/ofUYqv3rs8AwoJnHQHiT5+lSX9VtZVidx5kY6fOhIhkyuXaVi6Z2Ik4EYUzuBGDJPPEzT7l4AgGc+hPHwFWOzNJbubw+4sG/UwhSMRB4mfn8q0NN2clvIBJ4liWMfOi6LIaVzqV8MwLaMrBrFwoNxLKAGR5JLEqcbiY8XpV3Ta64i7SRczhnwYPQwPFU+t7NklkMMTJB904j5fGs/V2rlvaWCkFgJBIIJ9Pp1oVMU46jF912kQayy7B+6K2iysBtkqrEYYBsLBzgR6VYTjPNMS7JYQcEDMZwDj61V1ZcOGU4VZKyIYFtpn4SuR+1TSMbm5vn9S/FOAqCxqVbrB8jzVkU2muyMaYwOFdWYwBOflUp7b045uqPnUdy1uEGs+52EjGYFVs0Q4NUdu6b/OT607+O6b/OT61jj2et+Qp3/D1vyFQLk0bH8e03+cn1pf49pv8AOT61kD2dTyH28iYHmYBPyNFz2ftKCWKKAQCWZVAJEgEk4MEGOYpE0XtTrdDc394bTd5bW28n3kVmZVOcQzMQRBmkTVaAWlszZ7pCrKkkgMr94GkmS2/xSSZPNUx7P2iSBsJUSwDISo8yJlR6mlHs9b3bRtLRO0Mpbb+rbMx68UE7Zb0mq0Fp7ly0bSPdM3GByxkt1MKNzMYECWJ5NXP49pv85PrWMOwrPhzbO73fGnjjBC58WfKlfsG0J3FFgAncyrAJgEycAnEmkBsfx7Tf5yfWj+Pab/OT6iskez1sgEbTIBEFTKnAYQcr68Uf8O2/IUDNb+Pab/OT60HtzTni8n1rJ/4dt+Qpyez9sHgUhlbs9PCT5sx+9FbdnShRFLQM0LCEDPJJJjiSZMUaloU5IJwI5k4xTdUxCMQCTBiBJ+Q86LR3eJhABMA8jES3rzUzUKdIpidxgzBdiDiMgmDUtq2FEKIGcfEyfuaoaXUtce5tYQsACJB5z5zx1jFWhdbqn0IP7xigCr23rSihVjc089BwTj4j+81i2hAj7+Z5J+tS9rXS14yI2qB9c/0qFTWiMaRwNbnc8rj4Rbt2GIkKSPOKLakzAJgSY6Vm3uzme4bq3gng0gCzy1m7qHYt4CRHeoV2kSZmoNb2brn2NcuokFmWLzgW323QrAtZi4Ye1Ejw7W5mq3J30WQxQaT3GsWpjH7Vl6bT63aBc1aTFsMy3H90XbRZQDbnfsW9+ZMtvC9Jq+WYKgdgzi2gdhwzhAGMwJkzmKlG2+inNFQVqSZZ7O1IS+pYQCpSf+ZmWPliJ9a6Jq429kQOSQB6EkAH5HNdiRAjmMfGo5FTOh9Ny78bXwyM1W1mnLjbI2/zAiZ8ueKtGobj5gZP7DzPp+9VnROdVoLIT4kMH6Ag/MEGn21Ld4ACfy2ExgGCY9JgfatW9oE2sDlmJO4++WIxB6fLype5WzZYLOEYyckmOSepmrN9o50dEoZN18HLXbQbIw0eFuo61d03aY3IjgK7CcGRiq6iAB6VHqFJUhYkjE8fHg1vnjUuzkRm4m+pp4rA7K7RNtQmobxSfFtARVBhQWEDjrFba3VxkZEjPIrDOLTpm2DtWicU4VGrg8EH4GpBVZeir2hYdu5a33Za1f7zbcZ0VlNm9ZI3IjkH82eOlYd32avzcbvbLtcvi+yk3LQD/nLAuC05ICXUWSoMWgI6104pajRapNHL2vZB1UgXrUvZ7l/C21UK6dHKKFBYstlgVYxlYIzTj7L3WXumuWQvdbFvJ3nfqFsXdOgCbAFGx1J8Z90gA8109FFD3s5w+zLPcF52sW23hu5t7+5w9g7dxtBgCLJJYBSGIwRMr7Qezty/dvPbNgB2tONxdXZkuaZiGYWn7vw6eNykgygKeGT0VFFD3sydJ2RdGqXUvct/4Qsm2u9vyhbBEXCi7m7/AMUFQIJzOK2KSgUBdi0UUUiQopaQUtADvxcYYZlQIzM4npGf3FS2n3A7hHpzj++lV005NyZxAEeoJIPryatIKmarEs2wogTyTkk8+pp9NNwAgE5MwPhSkxmkM5vtG03euQpIMcRiMZzVdGmuieySrnhnHxiBAHy/rXLWX8InGIPoRgj61oxy3Kjz/wBQwLFJSXmy5beCPiP3rGfs/V2/xDaY2xcuuxBa5ZAP5924pjad3hZFO+GAwMSK0t1ITTlj3GbDqniTpXZIl24Ubvee+uBJXYTaU7FYgqDLEMfWARUTNSM881GzVZCFKjPnz75uXQu8gqRyrBhPEgyJHyroeye1+9JRwFfJEcMPnwfSuZZqjYkZnIyCMQQZFKeNSRbpNdPBJf0vx/w7i7diBBJPAH3PoMii2sfE5Px/pS22DAN5gH6iadWM9YMuJPx6GJg0wrvQg8MpB+Yg1LUO0bxtxEliPXoR1J5+XrQByi8CeaKNbcCG4TwLj/Id4RVe9qwIIhhySDwsYbjMmBHrXWjyjys1tk0TOMGqaaNU3EyViQIypliSI5mat23kT8f3qHU5hRyc/ARE/UiKKEn8EfZuqKA3QoAhvBH8o+HWRW9o+0yzBWUCZyD15AiP96yAoAAGAKa/xIjMgkERnkVXPFGXgthmlF9nWClql2drVuAgNuZQN2CIJ/fIPHlV2uadUWiiigAooopDClpKWgaFopKWkTQtFIKWgZPaWaTUajaQIJJ4gYxySfnVdztVme4VUAszYACgST6YFS2lJAMOJAO1veUkTtIkwRnHoakavJGlsltz8gQMgiPkBnJFOcqIHzCiT89opXePngDzpbKxJPJMn9gPpH3oGG9j7oj1YH7Dr8f3qvpeyrSSQu4mct4jkyeeKuUooIuKfaMy92GhHgLIenVR6bT0+EVhahGtkrcG2Dz/ACt6g/7HNdg7Rz6fcx+5plhIXxDJJJHqTx6xx8qsjkcTFqfp+LMuOH8o48tTCa6K/wBhIzSCVHUCPtPFQa/sS2tt2UvIUkeKcj0ir1nicaf0jOr5VL+fBzettF1hW2mQQSCR8CARI9OOKk0ek923bXAAACj3VkCfgBQxxjyx9MV0/s4bYsyp8X85aAd3Ueg8qlle3ldlP07D/wCiShJ+1O68svJcgABHwAAIHEecx95pHusRCqQfMiI+vJqDVa0qyxGzaxJhjO3kA8ZHX0pxa4xIhQhUeMTMzkAH55/8VjPW2Lp7jbtgyBJZiTychQJP36RVG/pbneBpPJ4mI3AgiTEiDzHT41qae0EXaOBPp1npUk0AcnrFDPcEGC7ehyd3yIJrJuaIkAAws+JQdskGN2B1GY4zWpeYF3YcM5Px6A04flbbpTdLqsFgiKIY95ccg7EkbAYgsyiRzXR3qEE2eclD1MrUfl/7K/d45Y/Pn6UKkf38qNAX7rdeud4WP5ZZEF3ZiHd7Z2tPiEbeRIYjl1Sxz3xuiGXH6ctt2NNWNNp/C1xuFBIHmQJ+lR27RY4FW+0BttFR+kj7VXln+Fdjitq3y6MnsYrbu7yVQd14mOBl7aruI/5mA/8AdW4e1bY3E3bYCzubx7RClyN23bIUExM1z2n2sBuG9GQKyzAaHS4M/wCpACOoJpdNp9PbBVbTlS1ttpuKc2ypU7haDn3ACCxBBOMzWHo7M8O+W6zqF7TtQx7wHa20wtxhuydoIXxNAJgSYBPAqVu0LICk37QDTtO7DRvJgxn/AA7n/Sa4wX7dnu0tWWUSCHW4O+DLZNoHvGQzKEiCD77nGK2dF2Vo9TaZQtw2/EoUsV7r3x4JTcol2YEzmIMYqLTItKLpm7pdVbuNtt3FZsnb4gSAVBYbgJWWXPBnHWoV7UsEAi/bIKK4gk7kYuFYACTJt3Bj9PwqK32PbXKvfU7WSQ6T3bf+lm1hByI8WTk1C/s1piQQtxSoIQrckoPGYUupxuuM0NOQPKKQ/aaltwwDKQVIkEdcx1yCCCCDkEGnCmWbQRQqzAnJMsSzF2YnEkszE460+gQopaSloJIBS0gpaRIjYFlIKKVYEFWyCCMhhBBHpWd2vo3vi2tq41p7JDBPFDeNWMOTnwq6gSB4/FiVOvVPU6IO43+IHG2SBHOYInj5fWpVZomuClo+2TK29Sr27ikTcIlWxMEwIYhtuARJAmWAO8Vj+8H1FZms0CXUNq6bjDdKxt8IXxAA7T4SIENMkVW7K7MvWL8JcY6XbuIco2YYC2q+8pEoZG0QhwZEDTRGMmbgpHuAc/IdSfIetRXC24AGBB6TJxj6TUltI6knzP8A24FBaILZaNx6ghR8uT1znpWbpvaXTvdNqXDi6bYlMMwdkJBBONykZjpWuK5+/wCylsO93TubN1nFwsVW4rXBde4rMvhJA724sSDBGfCKTIyvwPX2x0ZDHvH8K2z/AIN0zv7raF2qd7fn2ZUSRvFLf9rNGNytccFVDFTYvzBRXiO7ywRgxXkDJECsi/7BKti8ttg95m0+xne7bUW7X4TcngJ2O34YneonKicUuk9lryXnvtsG5XTu+/uXEtA6FLC3Q1wAtc3oyFjko/pFHJC5Gdptdp7m0JfUlm2KDbvIdxCEA70GxSLtoBjAJcCa19LrLekF67eYd0it3hCklGQqNsR4v8RRipO1uwL1xtG9lbStaFsPd3stwbe53QANt5GS2ybGjIQzis/XaI32u2XuKll7/ets3nUgbVJQq9s21G9B4jIgetXPLKSpnMjoseHKpQ4d/P8An9jc13tJprT3EG57iPsKIqyWZbbrBZgIYXFgkxg+VaOg1i3ra3FDLO4FWADIyMUdGgkSGUjBIxXM2vYi3Ku92614JtN22qW2YBLAQnvNwLKbMgxHjbFdJo9N3aKi4UT7x3OSxLMzNOWLEk/GqVZ1Y7vJaqh2tqtiMBywgecnBPyEn5Va688VhdrXQ92WYLbtYZiyquYnxMQoJMKJ6irccblz0VanI4Y3Xb4RQYFAbryLCbdxFt3OWCwNvTKzAwJNVNPb/FONRfFoom9VNtn/ADAQSLe4KpNobt8EyssrAyCL9t0uoLg/LJQ6e4jp3hQBhcdUJIKlg5U7hDgBhiCzbt8vAGABsRZJ2hRtAEnyFX08srf3UcvctPHavvMcGNwyIPw90AYAEYAAxHpUltbY94yfITQLgTwqJj5Zp+nvb3ClBEEzjEdKsk21fgywfPPZd095CYU5jyIx86ZrbG4GrFm2BwAJ8qlWD61kunwa5Y/UjUjjNGvhMggyZJ/mIxP9+VF64ZhBuMiQOg8//NbVnsAyRcuSnQLKseviP9PtU3ans7av2DYlrakgzbO1sGeSD9/vUbNzyUkoHL6LRveYPtDG34oAEeiievJB9fWup9n9I6Bt6hJ2wBETkkgAmBn6g1f0OhSyu1BA+pJ8yepqzSbIbpNuwoooqIBRRRQAtLSUtBJAKWkopEyQVHetzEGCMg+RjqOo9KkoqRrK1hWdQzkG4PIEKCDmBPyqxYECPIxjjz/YgU1BtknjJ6z55H1+1NRW5HLZMnA+XnGMUyMVSLEU17sHIMeeI/eRRaaRnkEg1JSJEYvjgeI+n+54FKC/kvyY/wBKq9q6421G3LNMTwI5P3H1rm/xLs0szGQSDuIiDHQwORwKux4JTVmPUa2GGW3tnXdySJ3ENyI90eQg4I/vFOW2xI3EQOgnJ9SenpWFou1XQw8uv/5D4fq+ddBYvK4DKQQeoqM8coPktw6iGVXEkNVfwqAyFAOeOs8z51aNZ+o7TtKYL59AW+6ggVFJvotlKMeZOiwaSsm/22P5EJ9WwPoJP7VnXdVduGNxM8Kvh/bJ+tWRwTf5GXJrsUeuf0NrVa8KSqkFwCT+lABJZiOAACY5rCs6iW7tkuWwdl2ze2ZaAZd1uCFH+NuVwkKV27maRW1++Rp9ORuibhTaze/BUAGV2HaT6usgqSVnfs7wC0rFmKruO877gQsBtts7RaUl4UYBkiIECim9qfHllOTLKt8lz4X8/cYrAIiLO0SRIAkszOcDAA3bVX+VQBSo23jk/wB9alTsloaEBbZKK7vEyB4thLgR6cxVDtVDZwoZQzHazBsKOuRycZI6kmtMp44xa8I56xZJyT8tj9XcZRIXcx4EgfMk8D19Kl7HvsXEgZJHBBgLPB48R5k8Dmaj0xG122m5tVTtVssTcS3E+fjxPWKj0Ott3tz202FFRlbdJhtkgqcj3gRIHHXMcuWsyz93Ufg7EdBhgtvcvnxZtXreoLl7dzdaN5Ito+0i2tvaW3G6gH5gMqCDyTuwKeJZLNov45VbpRgSCFNwrK9SABjzrH7Ns3LhaC0DaDtbwhiJY9IHB4JEkSemg+g7m2rXL62QLiAMie9ccFFktMSSBx+9ZcurjJOEX7mnX6knia4fgu6S44YW7kFhbViQZJztzjBMTV2srs/X2VHjuHc0sbhV9r7UBJDlQMDaCOhIGatntOz3b3N52W3CMdrSHO2FgjzcCeJBHSteLcoJTdsplHnhFuiqj9p2hOXPiKiLVw7mAYsFhfEVCPuHTaaae1rIW4xZgtsMSxtvDAKH8EDxyrIRHO4edTsW1l2ilPxkdCOCDkEekUlAgooooAWlpKKCSFooopErMr+IXPNf+k//ACp69pXPJD9R/uazQxSA2RMbuo8pEfKR6fKwKp3s2l5u0pBDIc/pYf7xUh7VEHwPMY93y496s6lFP1GFFzsVgCZuFiQcN72DzkzEEDJxHlWsjAiQZHmM1zdzaSA0SeAY+GJ+NNbTjJUsh80Yr9QMH5g1L1BUWu3j+Yo8k/djP/6isaxL3tloBjtJfMKkRmc+IyBEeR6GuhuaZ7gZt4DAP3TFswyrAI2eEgjnPynGWdFqbd0OBpu8K7N4XcYYqIICAgkgEmI8EtxFbYajbBJI5GbTLJlcm/5Q7UaR7YBbbBMYJJBiRyB0BpimMgkHzBIP1FaFzSapwFuXLDKXQt4TIUEFgg2YODtM4MnmCKfaOmW1clfdeMfpIxkzJ3HqeuJ4FW4s272yRlzYNnuixjOTyzH0LMR9CaiIp0001ppLozOTfbI5moO09QUVraDc7Ky3Y960jBFMSVUGLgLMSQng3DxzT2Uq0gEq3IHQ+ceR6/8Ampk1io5eCt1kK7527hKmT5uIGQQSOZAEVZoykqiXYJwjK5f2G2tMtoZtWkumTC21HcK1tUa2hDuELbSWVG25xOSXMoubATcBEQEZAGYBgjHchO4bz1g9QajuPGSfr/eagfUlSNkhhDSRwFIkx9vrQsMdu0HqJ791i3ex7SyGW8J3mTdBbxjaYbYSBjABjocCKuWbqncqAgBmYkkE7ngkSFEwAMmTnmq+sa7b06/hNPbYq5QW1tyqKyOwYKpwO9YMfMAjrUz3Ly7hb0Lc3clrm2RG3wi34pJmAYgQCcxhz7UtqXJ1NNvb3t8eCK9utv3iEgFYbaYI8mx0jB+Apxv3LgILkqMksxKrHU/3NTXNddWf/p9xgFVhtL+Im9s2mbcjweIjpA85q6dCRaMLsd7asVEqFuASCFPumY+grE8G52bJ6nZHgi7K7OFq21y++1FXvG3YUBQWa43lPMf1gXr1pL5uLcAuWiFAWTtIKTuxzIf9qZq+0yLF1rHiuLZdlG04YLgMCDGcQR8qy+0PaC/adrZsfms+o8ShmW2EB2ZNsLd92JOcjyE4dBg3Seaap2yGRuqTNNuxdOylGtsUIUbTcuFV2uj+ET4Za2hbzg+ZqROyrAW4ioVFwgvtdgWIZn3HPJLNJ69aw7XtLfXN21uV79q2ngZO7Q2LLs7FbefFek/6CAOY3Ox9ab9i3da33TNum34pUhysHcoMwAeBzXX4KHuQ3+D2Qu1RcUAyoW9cGwkMrbc+HcHfd5z8Kff7LsPAa1IDbtu5gsxbWCoOVi1bx6etW6KKFuYyxZVEREBCoiooJLEKogSzZOOpp9FFAgooooAKWkpaBhS0lFAzBvLKsM8Hjnjp60tlpVT5gH7UtxwoJPAGaTTJCKD0UftWY3j6dQKcBTAr3lLyn8u0SficR64OemKsMswfWYOQfQjqKjuWjO5TmACDwQDPng5OfWpLF5XGOmCD7ynyI6UCYBnEkXDJ2ySATA6CcDk9OtJ3S+QwSeAckQTnqRin3WgSfMD6kD/ehhFNtvsioRXSInuOWVQ7xkBVEA8YLAdAOJGCZkVmdp6XvAQAVud4E3C4QVcCQzdG2Lc3ZkeIiZrY7JDl2diwtqihUmJYje7MIyfdAyYA6Sar2HuMzNcMyZQDhVIB2+ZyOT61Y+EnZni90nFJJD9J2c0Wk8F5x3ZZy721uKS4dlA3AsNo8M8npVa0dwUHT37btshZkQyKxJJBgAyOZyJzNafZzEOQCQNpnymRBPrzTe3bpDW4JDAlgemIERwckH5etaMUpzapmTPHHjuLimZ6LuBPd3U8G6XAid23bwDMZ+3rUDCpb99nO52kxyYGB8KksaG443QESCdzmBAEzHQRJkxW6Nwj72c6e2cvs0Zl9AsBAN5wvp5n5Cn/AMK3A73bI4Bjz689as2xtuRptt65ADXtw7q0C0mAwIkKRmYk8EiKuuTADObjAk7yI5jwgEk7RmJ88QIrDqNQ26i+DqaPSRUbmuTP7LUC0m0ASomPMCM+s1bJpYpLi4Esiy6ou5goZ2PhQTyxg49Kxds6XSL2mtbR6nmrAFVk11nc6G6gdG2uGO2Gg4BbDe630pw7RsQT+IswACT3igAGIOeR4lzxmtVquDlbZt2y2pI4NSC636m+pphWCQeRSikTQ8XW/U31NIzE8kn40lFAwooooGFFFFIAooooAKKKKAFFFJRQMx4qNfC22cEeEevJAP3j4/KyFpHtgiDWc6A2lFRm0w4f/qAOPLEH5z9afaeRxBBgg9D/AL/GgB4pl7Th88MOHHI/qPTg0+lBoAXR3QwQPtDN3gncAu62yDaJ5LBiQJnw9ap/xYC7cttp7y7SwDAyHh9o5UBQQQeTnAB62UvG2xgkK5HBiGwBOcz/AHzV1bzfqP1NSTRBp/Jjp7Q2lRkNvUI7SY2qxG7amBIkKT06LPJiriEMqsqsoMwrKFYQxXgEiMYq/wBn3cEk+JWYFj7wE7o3cgQQYmKpWySJM5LETMwXJXn0IxU59Iowv3ySITp9xg5k8dJ4/wB6bq2LlZKjYu0uWXa5bbBUjmdv9xUt66UBYcjImYmcTHSeaU2bJtBHfeNyldhRyNssB/hkECT7wOIzOangnsbZDV41NKL+ShrdO1sFmA2jkgghYiAYPWVx1kVL2aSUTvtrH8zcLgLMVYmdpWOVYqVJgAqRwQX/AIW0HNxbcNsKZbcNpCgkiANxCg46k84qJbIfxHk8dCsHiRkHmfWnm1DyUGn0ixNssEwNqiF3FjksWYkkszNlmzyaZS0VmNqQ1mAEkwKSxfZm22n2wwLYBMLMQGHMnn45o1ZdxcKWzeKOGVCAkKVgovdwX27TBbq49DUvZrsLoDaG7bVrjKbhbwhVJO84kKRxnJPNThG+SnJN00uyxb0KSWdEdySSxDAnJPG6OskCASJiYhy9mWIjuLcbQsQ0bQAAI3dBj6+ZqNNRqJKtppMtDrvCEC4bYYyDyBvgGYcDIBaremdmtoz2zadlBa2eUbgr68f0JFW8GR7ly2Ss0kk9TNFIKcKYgooqh/GbJMKbjnv3seC0zAXUG5hPlAYg8HafKgaTZfoqsnaNojTnfjU7e5O1vEGQXASP5BBUZ6sB1qvZ7dsOiPba5cV+7jZaZoNxmVQR/KdysI6EUh7WaNFVOzu0rV8qLJdtyhg3duEEoLgVnIhX2ENtPQiok7bsMJVrjTt2qLNwtdDb9r2lj8xCLdw7hiFngiQNrNCiqDdtWAl1yzhLMbmNthklVCqPeZiWURE5qa32jZa61lbgNxSAVAPWyt8GfI22BnzkUBtZZooooEFFFLQBk7rgyVDDrtOR6wefhUtq4rjcpBHmD/cVYAqC7obbGWRSfOOfj5/OqDoEDXCfcAIB5JgcTiAZ6Z+NV9Pd/MYcEzKkcMsDB4IK7T/ZrU2RgVW1iGJUSymR6+Y+YJHzooBaKS04YBl4IkYjHwNLURkLSzQY2ja3qTJI+ABX/wAdVuzcBUe7wTmTkSoiMESJqNnI3AGCXAB8sDP0Bj1qezb2qFHAAH0EUxC3bNsBizIoCoWBaAFlwhK8RKPH+k+VNv62yslr9oRE+OYkIwOB1Fy2f/evnUGv0HeknvditZW2693uJ2d+UZW3iM3zIIM7BBGah0nYNq0rqlxwrKygbAdik6cgA7shfw8AeTDyzLgr9yfCLb6y0ASb1sAGCSTAOcTHODj0p7sq7Q1y2u/KSw8YwZWORkQes4mqf4WLtxrd9A51BvqGtO5UnfKsvfhWEXDlVU8TNOGiRPwm24VXSIi+7+Y6oFgbldQA0QVZWXgiCJoqI7kP75HCm3etEHeQd0yLYG8gRJClkmPOmaW/aKyt+0w2m4W3GNpli8kQFgMRngU3S9njvbN/vbqm0fAhRI2s91nDZJlhdIwwA2rIMVFpexFQBRcDL+Dt6Y7rTNOyybW7b33dlTMlWUnmDwQ6iFyLwIIDKyspmGUyDBKkfEEEEdCKju3IBIBMECB6keflM0tmybVlU3G4UDZhurswUBmZtomBLEwOaqafXAlvCxBhiYwshQVMxxk/Oo0Svg0tKMk+kf7/ANKuCq+mOPPJE+cf3HyqwK0xVI5eSe6bbHinCmilpEkOpRSCloJDkaCD5Gszs7sOxYKlO9lWVzuubt7ql1N7SuCRdaQu0SFgDM6NFIkm0Ytv2Ys7bKtc1L9wipZLXLam0qsjCO6tKGM2rXvhvdFW+y+xLGnG22LkFtO2WXLacAIcJ1iW8zxFX6KKDcyl2V2WmmK9097aqgd2zqbbMLa2+8YBAzPsVRE7cTtnNQJ2DbUDbc1CsoUWnD291hFDgW7c2iu3bccS4ZiCM+ERqUUUG5mS3s5YO/c15kd1drZe2AWUgibq2xeYbgGzc5Ap+h9n7Fm6t5O8NxVKgs6kbe4tafaQEEgLaUjrJbMGK06KKDcwooooEFFFFAEIpaKKpOgIajuDB+BoooAw71wjTKQSDuAmem4iPhFWezB4WHqP/wCaH9yfrRRUQQ7UD8xP76/+atUUUDCikopCKLibbk5IuNB8vHGPLGKo3lCtZ2gLuugNGNwBEAxyKWimBugUCiigGKBVTWjKeu4fLbxRRTXZGXRb0vur8KsrRRWrwcn8THCnCiiolqHUUUUEgooooAWiiikMKKKKACiiigApKKKAFFFFFAH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73050" y="-1385888"/>
            <a:ext cx="4286250" cy="32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2054" name="Picture 6" descr="http://www.canadiana.ca/citm/_images/common/bna-1840-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175" y="3550847"/>
            <a:ext cx="4286250" cy="320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11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#2</a:t>
            </a:r>
            <a:endParaRPr lang="en-CA" dirty="0">
              <a:solidFill>
                <a:schemeClr val="accent6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Separate British affairs from local Canadian affairs, so that Canadians could make their own laws. (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Ie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., relating to anything not involving Britain)</a:t>
            </a:r>
            <a:endParaRPr lang="en-CA" sz="4400" dirty="0">
              <a:solidFill>
                <a:schemeClr val="accent4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9864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#3</a:t>
            </a:r>
            <a:endParaRPr lang="en-CA" dirty="0">
              <a:solidFill>
                <a:schemeClr val="accent6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solidFill>
                  <a:schemeClr val="accent4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Grant</a:t>
            </a: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accent4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RESPONSIBLE GOVERNMENT!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(What’s that? Wasn’t the government already responsible??? Well, no, not according to the official definition.)</a:t>
            </a:r>
          </a:p>
          <a:p>
            <a:pPr marL="0" indent="0" algn="ctr">
              <a:buNone/>
            </a:pPr>
            <a:endParaRPr lang="en-CA" sz="4800" dirty="0">
              <a:solidFill>
                <a:schemeClr val="accent4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983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#1 WAS accepted!</a:t>
            </a:r>
            <a:endParaRPr lang="en-CA" dirty="0">
              <a:solidFill>
                <a:schemeClr val="accent6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ACT OF UNION was passed in 1841.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This meant that: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a. U. and L. Canada became the Province of Canada (and were now referred to as Canada West and Canada East – but we will keep calling them U. and L. Can!)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b. Both parts of the Province would have an equal numbers of assembly seats (42), even though L. Canada had a much larger population.</a:t>
            </a:r>
            <a:endParaRPr lang="en-CA" dirty="0">
              <a:solidFill>
                <a:schemeClr val="accent4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731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c.  The official government language would be ENGLISH.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(Ouch! You know who did not like that!)</a:t>
            </a:r>
          </a:p>
          <a:p>
            <a:pPr marL="0" indent="0">
              <a:buNone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d.  The Governor would appoint his councils.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(And therefore, the elected assemblies would still not have the most say.)</a:t>
            </a:r>
            <a:endParaRPr lang="en-CA" dirty="0">
              <a:solidFill>
                <a:schemeClr val="accent6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4785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#2 WAS accepted!</a:t>
            </a:r>
            <a:endParaRPr lang="en-CA" dirty="0">
              <a:solidFill>
                <a:schemeClr val="accent6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government no longer had to answer to Britain.</a:t>
            </a:r>
          </a:p>
          <a:p>
            <a:pPr marL="0" indent="0" algn="ctr">
              <a:buNone/>
            </a:pPr>
            <a:endParaRPr lang="en-US" sz="4800" dirty="0" smtClean="0">
              <a:solidFill>
                <a:schemeClr val="accent4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r>
              <a:rPr lang="en-US" sz="8800" dirty="0" smtClean="0">
                <a:solidFill>
                  <a:schemeClr val="accent6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HURRAY!</a:t>
            </a:r>
            <a:endParaRPr lang="en-CA" sz="8800" dirty="0">
              <a:solidFill>
                <a:schemeClr val="accent6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1294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392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BRITAIN’S RESPONSE TO THE LOWER AND UPPER CANADA REBELLIONS</vt:lpstr>
      <vt:lpstr>PowerPoint Presentation</vt:lpstr>
      <vt:lpstr>PowerPoint Presentation</vt:lpstr>
      <vt:lpstr>#1</vt:lpstr>
      <vt:lpstr>#2</vt:lpstr>
      <vt:lpstr>#3</vt:lpstr>
      <vt:lpstr>#1 WAS accepted!</vt:lpstr>
      <vt:lpstr>PowerPoint Presentation</vt:lpstr>
      <vt:lpstr>#2 WAS accepted!</vt:lpstr>
      <vt:lpstr>#3 was NOT accepted!</vt:lpstr>
    </vt:vector>
  </TitlesOfParts>
  <Company>Golden Hills School Division #75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BRITAIN’S RESPONSE TO THE LOWER AND UPPER CANADA REBELLIONS</dc:title>
  <dc:creator>Anne Enns</dc:creator>
  <cp:lastModifiedBy>Anne Enns</cp:lastModifiedBy>
  <cp:revision>6</cp:revision>
  <dcterms:created xsi:type="dcterms:W3CDTF">2014-04-14T17:27:49Z</dcterms:created>
  <dcterms:modified xsi:type="dcterms:W3CDTF">2014-04-15T15:39:45Z</dcterms:modified>
</cp:coreProperties>
</file>