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457D-0430-48D6-BA57-144D10EA478A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7F9F-6A5B-4387-9417-58E3505D8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457D-0430-48D6-BA57-144D10EA478A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7F9F-6A5B-4387-9417-58E3505D8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457D-0430-48D6-BA57-144D10EA478A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7F9F-6A5B-4387-9417-58E3505D8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457D-0430-48D6-BA57-144D10EA478A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7F9F-6A5B-4387-9417-58E3505D8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457D-0430-48D6-BA57-144D10EA478A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7F9F-6A5B-4387-9417-58E3505D8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457D-0430-48D6-BA57-144D10EA478A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7F9F-6A5B-4387-9417-58E3505D8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457D-0430-48D6-BA57-144D10EA478A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7F9F-6A5B-4387-9417-58E3505D8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457D-0430-48D6-BA57-144D10EA478A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7F9F-6A5B-4387-9417-58E3505D8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457D-0430-48D6-BA57-144D10EA478A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7F9F-6A5B-4387-9417-58E3505D8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457D-0430-48D6-BA57-144D10EA478A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7F9F-6A5B-4387-9417-58E3505D8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457D-0430-48D6-BA57-144D10EA478A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7F9F-6A5B-4387-9417-58E3505D8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C457D-0430-48D6-BA57-144D10EA478A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7F9F-6A5B-4387-9417-58E3505D8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mhso.ca/tiesthatbind/images/cpr_gallery/done_xl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24384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4">
                    <a:lumMod val="50000"/>
                  </a:schemeClr>
                </a:solidFill>
                <a:latin typeface="Lucida Handwriting" pitchFamily="66" charset="0"/>
              </a:rPr>
              <a:t>SOCIAL STUDIES 7</a:t>
            </a:r>
            <a:endParaRPr lang="en-US" sz="5400" dirty="0">
              <a:solidFill>
                <a:schemeClr val="accent4">
                  <a:lumMod val="50000"/>
                </a:schemeClr>
              </a:solidFill>
              <a:latin typeface="Lucida Handwriting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accent4">
                    <a:lumMod val="75000"/>
                  </a:schemeClr>
                </a:solidFill>
                <a:latin typeface="Lucida Handwriting" pitchFamily="66" charset="0"/>
              </a:rPr>
              <a:t>UNIT 6 IMAGES</a:t>
            </a:r>
            <a:endParaRPr lang="en-US" sz="8000" dirty="0">
              <a:solidFill>
                <a:schemeClr val="accent4">
                  <a:lumMod val="75000"/>
                </a:schemeClr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Lucida Handwriting" pitchFamily="66" charset="0"/>
              </a:rPr>
              <a:t>The Last Spike</a:t>
            </a:r>
            <a:br>
              <a:rPr lang="en-US" dirty="0" smtClean="0">
                <a:latin typeface="Lucida Handwriting" pitchFamily="66" charset="0"/>
              </a:rPr>
            </a:br>
            <a:r>
              <a:rPr lang="en-US" sz="3600" dirty="0" smtClean="0">
                <a:latin typeface="Lucida Handwriting" pitchFamily="66" charset="0"/>
              </a:rPr>
              <a:t>(Completion of the CPR at </a:t>
            </a:r>
            <a:r>
              <a:rPr lang="en-US" sz="3600" dirty="0" err="1" smtClean="0">
                <a:latin typeface="Lucida Handwriting" pitchFamily="66" charset="0"/>
              </a:rPr>
              <a:t>Craigellachie</a:t>
            </a:r>
            <a:r>
              <a:rPr lang="en-US" sz="3600" dirty="0" smtClean="0">
                <a:latin typeface="Lucida Handwriting" pitchFamily="66" charset="0"/>
              </a:rPr>
              <a:t>, B.C.)</a:t>
            </a:r>
            <a:endParaRPr lang="en-US" dirty="0">
              <a:latin typeface="Lucida Handwriting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mhso.ca/tiesthatbind/images/cpr_gallery/done_lr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675489"/>
            <a:ext cx="6781800" cy="51825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Lucida Handwriting" pitchFamily="66" charset="0"/>
              </a:rPr>
              <a:t>Clifford </a:t>
            </a:r>
            <a:r>
              <a:rPr lang="en-US" dirty="0" err="1" smtClean="0">
                <a:solidFill>
                  <a:srgbClr val="C00000"/>
                </a:solidFill>
                <a:latin typeface="Lucida Handwriting" pitchFamily="66" charset="0"/>
              </a:rPr>
              <a:t>Sifton’s</a:t>
            </a:r>
            <a:r>
              <a:rPr lang="en-US" dirty="0" smtClean="0">
                <a:solidFill>
                  <a:srgbClr val="C00000"/>
                </a:solidFill>
                <a:latin typeface="Lucida Handwriting" pitchFamily="66" charset="0"/>
              </a:rPr>
              <a:t> Posters</a:t>
            </a:r>
            <a:endParaRPr lang="en-US" dirty="0">
              <a:solidFill>
                <a:srgbClr val="C00000"/>
              </a:solidFill>
              <a:latin typeface="Lucida Handwriting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2.bp.blogspot.com/-2sxeKmIBR9w/TdR5Tvek2cI/AAAAAAAAAAM/1GwOF66nBLI/s1600/ads7-10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285875"/>
            <a:ext cx="3448050" cy="5572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http://data2.archives.ca/ap/c/c126302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402021"/>
            <a:ext cx="4800600" cy="64559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http://www.markville.ss.yrdsb.edu.on.ca/history/history/can_immpost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457200"/>
            <a:ext cx="4572000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C00000"/>
                </a:solidFill>
                <a:latin typeface="Lucida Handwriting" pitchFamily="66" charset="0"/>
              </a:rPr>
              <a:t>CPR Poster</a:t>
            </a:r>
            <a:endParaRPr lang="en-US" sz="6000" dirty="0">
              <a:solidFill>
                <a:srgbClr val="C00000"/>
              </a:solidFill>
              <a:latin typeface="Lucida Handwriting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http://edu.glogster.com/media/5/24/85/88/248588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371600"/>
            <a:ext cx="3390900" cy="523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Lucida Handwriting" panose="03010101010101010101" pitchFamily="66" charset="0"/>
              </a:rPr>
              <a:t>The Famous Five</a:t>
            </a:r>
            <a:br>
              <a:rPr lang="en-US" sz="2800" dirty="0" smtClean="0">
                <a:latin typeface="Lucida Handwriting" panose="03010101010101010101" pitchFamily="66" charset="0"/>
              </a:rPr>
            </a:br>
            <a:r>
              <a:rPr lang="en-US" sz="2800" dirty="0" smtClean="0">
                <a:latin typeface="Lucida Handwriting" panose="03010101010101010101" pitchFamily="66" charset="0"/>
              </a:rPr>
              <a:t>(</a:t>
            </a:r>
            <a:r>
              <a:rPr lang="en-US" sz="2700" dirty="0" smtClean="0">
                <a:latin typeface="Lucida Handwriting" panose="03010101010101010101" pitchFamily="66" charset="0"/>
              </a:rPr>
              <a:t>Nellie </a:t>
            </a:r>
            <a:r>
              <a:rPr lang="en-US" sz="2700" dirty="0" err="1" smtClean="0">
                <a:latin typeface="Lucida Handwriting" panose="03010101010101010101" pitchFamily="66" charset="0"/>
              </a:rPr>
              <a:t>McLung</a:t>
            </a:r>
            <a:r>
              <a:rPr lang="en-US" sz="2700" dirty="0" smtClean="0">
                <a:latin typeface="Lucida Handwriting" panose="03010101010101010101" pitchFamily="66" charset="0"/>
              </a:rPr>
              <a:t>, Irene </a:t>
            </a:r>
            <a:r>
              <a:rPr lang="en-US" sz="2700" dirty="0" err="1" smtClean="0">
                <a:latin typeface="Lucida Handwriting" panose="03010101010101010101" pitchFamily="66" charset="0"/>
              </a:rPr>
              <a:t>Parlby</a:t>
            </a:r>
            <a:r>
              <a:rPr lang="en-US" sz="2700" dirty="0" smtClean="0">
                <a:latin typeface="Lucida Handwriting" panose="03010101010101010101" pitchFamily="66" charset="0"/>
              </a:rPr>
              <a:t>, Emily Murphy, Louis </a:t>
            </a:r>
            <a:r>
              <a:rPr lang="en-US" sz="2700" dirty="0" err="1" smtClean="0">
                <a:latin typeface="Lucida Handwriting" panose="03010101010101010101" pitchFamily="66" charset="0"/>
              </a:rPr>
              <a:t>Mckinney</a:t>
            </a:r>
            <a:r>
              <a:rPr lang="en-US" sz="2700" dirty="0" smtClean="0">
                <a:latin typeface="Lucida Handwriting" panose="03010101010101010101" pitchFamily="66" charset="0"/>
              </a:rPr>
              <a:t>, and Henrietta Muir Edwards)</a:t>
            </a:r>
            <a:endParaRPr lang="en-US" sz="2700" dirty="0">
              <a:latin typeface="Lucida Handwriting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heroines.ca/graphics/famousfivecalgary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78" y="1447800"/>
            <a:ext cx="8277607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10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17</Words>
  <Application>Microsoft Office PowerPoint</Application>
  <PresentationFormat>On-screen Show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SOCIAL STUDIES 7</vt:lpstr>
      <vt:lpstr>The Last Spike (Completion of the CPR at Craigellachie, B.C.)</vt:lpstr>
      <vt:lpstr>Clifford Sifton’s Posters</vt:lpstr>
      <vt:lpstr>PowerPoint Presentation</vt:lpstr>
      <vt:lpstr>PowerPoint Presentation</vt:lpstr>
      <vt:lpstr>CPR Poster</vt:lpstr>
      <vt:lpstr>The Famous Five (Nellie McLung, Irene Parlby, Emily Murphy, Louis Mckinney, and Henrietta Muir Edwards)</vt:lpstr>
    </vt:vector>
  </TitlesOfParts>
  <Company>GHSD#75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STUDIES 7</dc:title>
  <dc:creator>anne.enns</dc:creator>
  <cp:lastModifiedBy>Anne Enns</cp:lastModifiedBy>
  <cp:revision>11</cp:revision>
  <dcterms:created xsi:type="dcterms:W3CDTF">2011-05-31T22:32:53Z</dcterms:created>
  <dcterms:modified xsi:type="dcterms:W3CDTF">2015-06-12T18:00:19Z</dcterms:modified>
</cp:coreProperties>
</file>